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6"/>
  </p:notesMasterIdLst>
  <p:sldIdLst>
    <p:sldId id="280" r:id="rId5"/>
    <p:sldId id="309" r:id="rId6"/>
    <p:sldId id="102913" r:id="rId7"/>
    <p:sldId id="276" r:id="rId8"/>
    <p:sldId id="603" r:id="rId9"/>
    <p:sldId id="102910" r:id="rId10"/>
    <p:sldId id="102912" r:id="rId11"/>
    <p:sldId id="102918" r:id="rId12"/>
    <p:sldId id="102916" r:id="rId13"/>
    <p:sldId id="102917" r:id="rId14"/>
    <p:sldId id="311" r:id="rId15"/>
  </p:sldIdLst>
  <p:sldSz cx="14630400" cy="8229600"/>
  <p:notesSz cx="6858000" cy="9144000"/>
  <p:embeddedFontLst>
    <p:embeddedFont>
      <p:font typeface="Karla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BDC3"/>
    <a:srgbClr val="D88049"/>
    <a:srgbClr val="2B2B2B"/>
    <a:srgbClr val="001240"/>
    <a:srgbClr val="1D3AAC"/>
    <a:srgbClr val="F43EB3"/>
    <a:srgbClr val="8079B8"/>
    <a:srgbClr val="2F2C6F"/>
    <a:srgbClr val="AD1233"/>
    <a:srgbClr val="CC4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D9787F-39FA-4960-A28F-AFFE994742DF}" v="26" dt="2025-11-19T16:16:15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62" y="78"/>
      </p:cViewPr>
      <p:guideLst>
        <p:guide orient="horz" pos="2616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lf, Nani" userId="fe20e8be-eeb3-4388-a885-efce71d4f7d3" providerId="ADAL" clId="{C36B3611-55C7-47F7-BD8A-24E0FC40D480}"/>
    <pc:docChg chg="undo custSel delSld modSld">
      <pc:chgData name="Wolf, Nani" userId="fe20e8be-eeb3-4388-a885-efce71d4f7d3" providerId="ADAL" clId="{C36B3611-55C7-47F7-BD8A-24E0FC40D480}" dt="2025-11-20T13:20:24.184" v="4801" actId="1076"/>
      <pc:docMkLst>
        <pc:docMk/>
      </pc:docMkLst>
      <pc:sldChg chg="modSp mod">
        <pc:chgData name="Wolf, Nani" userId="fe20e8be-eeb3-4388-a885-efce71d4f7d3" providerId="ADAL" clId="{C36B3611-55C7-47F7-BD8A-24E0FC40D480}" dt="2025-11-19T15:06:07.507" v="2181" actId="113"/>
        <pc:sldMkLst>
          <pc:docMk/>
          <pc:sldMk cId="2087782475" sldId="276"/>
        </pc:sldMkLst>
        <pc:spChg chg="mod">
          <ac:chgData name="Wolf, Nani" userId="fe20e8be-eeb3-4388-a885-efce71d4f7d3" providerId="ADAL" clId="{C36B3611-55C7-47F7-BD8A-24E0FC40D480}" dt="2025-11-19T14:55:38.623" v="1362" actId="962"/>
          <ac:spMkLst>
            <pc:docMk/>
            <pc:sldMk cId="2087782475" sldId="276"/>
            <ac:spMk id="2" creationId="{98A920D0-AEFE-4323-9E73-2CBE2BF60C39}"/>
          </ac:spMkLst>
        </pc:spChg>
        <pc:spChg chg="mod">
          <ac:chgData name="Wolf, Nani" userId="fe20e8be-eeb3-4388-a885-efce71d4f7d3" providerId="ADAL" clId="{C36B3611-55C7-47F7-BD8A-24E0FC40D480}" dt="2025-11-19T15:06:07.507" v="2181" actId="113"/>
          <ac:spMkLst>
            <pc:docMk/>
            <pc:sldMk cId="2087782475" sldId="276"/>
            <ac:spMk id="8" creationId="{EC4BF628-FBC1-4404-B263-0B3018C08682}"/>
          </ac:spMkLst>
        </pc:spChg>
        <pc:picChg chg="mod">
          <ac:chgData name="Wolf, Nani" userId="fe20e8be-eeb3-4388-a885-efce71d4f7d3" providerId="ADAL" clId="{C36B3611-55C7-47F7-BD8A-24E0FC40D480}" dt="2025-11-19T14:52:35.392" v="1197" actId="962"/>
          <ac:picMkLst>
            <pc:docMk/>
            <pc:sldMk cId="2087782475" sldId="276"/>
            <ac:picMk id="10" creationId="{7E13FC57-20A3-32FC-481A-889DB1A84D42}"/>
          </ac:picMkLst>
        </pc:picChg>
      </pc:sldChg>
      <pc:sldChg chg="addSp modSp mod">
        <pc:chgData name="Wolf, Nani" userId="fe20e8be-eeb3-4388-a885-efce71d4f7d3" providerId="ADAL" clId="{C36B3611-55C7-47F7-BD8A-24E0FC40D480}" dt="2025-11-19T14:33:38.900" v="83" actId="1076"/>
        <pc:sldMkLst>
          <pc:docMk/>
          <pc:sldMk cId="2237297432" sldId="280"/>
        </pc:sldMkLst>
        <pc:spChg chg="add mod">
          <ac:chgData name="Wolf, Nani" userId="fe20e8be-eeb3-4388-a885-efce71d4f7d3" providerId="ADAL" clId="{C36B3611-55C7-47F7-BD8A-24E0FC40D480}" dt="2025-11-19T14:33:38.900" v="83" actId="1076"/>
          <ac:spMkLst>
            <pc:docMk/>
            <pc:sldMk cId="2237297432" sldId="280"/>
            <ac:spMk id="3" creationId="{043B9FB8-9FAC-8DD1-9E68-9D6AE7C915A0}"/>
          </ac:spMkLst>
        </pc:spChg>
        <pc:spChg chg="mod">
          <ac:chgData name="Wolf, Nani" userId="fe20e8be-eeb3-4388-a885-efce71d4f7d3" providerId="ADAL" clId="{C36B3611-55C7-47F7-BD8A-24E0FC40D480}" dt="2025-11-19T14:33:08.021" v="71" actId="14100"/>
          <ac:spMkLst>
            <pc:docMk/>
            <pc:sldMk cId="2237297432" sldId="280"/>
            <ac:spMk id="4" creationId="{6F5E8188-4CA8-4736-7AA9-F76EEB074C85}"/>
          </ac:spMkLst>
        </pc:spChg>
      </pc:sldChg>
      <pc:sldChg chg="modSp mod">
        <pc:chgData name="Wolf, Nani" userId="fe20e8be-eeb3-4388-a885-efce71d4f7d3" providerId="ADAL" clId="{C36B3611-55C7-47F7-BD8A-24E0FC40D480}" dt="2025-11-19T15:08:47.084" v="2199" actId="962"/>
        <pc:sldMkLst>
          <pc:docMk/>
          <pc:sldMk cId="2826331804" sldId="309"/>
        </pc:sldMkLst>
        <pc:spChg chg="mod">
          <ac:chgData name="Wolf, Nani" userId="fe20e8be-eeb3-4388-a885-efce71d4f7d3" providerId="ADAL" clId="{C36B3611-55C7-47F7-BD8A-24E0FC40D480}" dt="2025-11-19T14:40:19.077" v="305" actId="962"/>
          <ac:spMkLst>
            <pc:docMk/>
            <pc:sldMk cId="2826331804" sldId="309"/>
            <ac:spMk id="2" creationId="{F72B2C01-6453-4C7E-8A11-39E02FF335D8}"/>
          </ac:spMkLst>
        </pc:spChg>
        <pc:spChg chg="mod">
          <ac:chgData name="Wolf, Nani" userId="fe20e8be-eeb3-4388-a885-efce71d4f7d3" providerId="ADAL" clId="{C36B3611-55C7-47F7-BD8A-24E0FC40D480}" dt="2025-11-19T14:40:16.678" v="304" actId="962"/>
          <ac:spMkLst>
            <pc:docMk/>
            <pc:sldMk cId="2826331804" sldId="309"/>
            <ac:spMk id="4" creationId="{4783990E-EB20-4A5A-AF46-57C5624F538F}"/>
          </ac:spMkLst>
        </pc:spChg>
        <pc:spChg chg="mod ord">
          <ac:chgData name="Wolf, Nani" userId="fe20e8be-eeb3-4388-a885-efce71d4f7d3" providerId="ADAL" clId="{C36B3611-55C7-47F7-BD8A-24E0FC40D480}" dt="2025-11-19T15:08:15.543" v="2198" actId="13244"/>
          <ac:spMkLst>
            <pc:docMk/>
            <pc:sldMk cId="2826331804" sldId="309"/>
            <ac:spMk id="7" creationId="{5824501E-D9D7-4B82-A252-912DBC99AD8B}"/>
          </ac:spMkLst>
        </pc:spChg>
        <pc:spChg chg="mod">
          <ac:chgData name="Wolf, Nani" userId="fe20e8be-eeb3-4388-a885-efce71d4f7d3" providerId="ADAL" clId="{C36B3611-55C7-47F7-BD8A-24E0FC40D480}" dt="2025-11-19T14:40:20.268" v="306" actId="962"/>
          <ac:spMkLst>
            <pc:docMk/>
            <pc:sldMk cId="2826331804" sldId="309"/>
            <ac:spMk id="10" creationId="{8431C252-2051-8404-29F0-CB260A7D67E1}"/>
          </ac:spMkLst>
        </pc:spChg>
        <pc:spChg chg="mod">
          <ac:chgData name="Wolf, Nani" userId="fe20e8be-eeb3-4388-a885-efce71d4f7d3" providerId="ADAL" clId="{C36B3611-55C7-47F7-BD8A-24E0FC40D480}" dt="2025-11-19T15:08:47.084" v="2199" actId="962"/>
          <ac:spMkLst>
            <pc:docMk/>
            <pc:sldMk cId="2826331804" sldId="309"/>
            <ac:spMk id="11" creationId="{E3D1DF50-FA6D-3F52-4520-071B512A7FD6}"/>
          </ac:spMkLst>
        </pc:spChg>
        <pc:spChg chg="mod">
          <ac:chgData name="Wolf, Nani" userId="fe20e8be-eeb3-4388-a885-efce71d4f7d3" providerId="ADAL" clId="{C36B3611-55C7-47F7-BD8A-24E0FC40D480}" dt="2025-11-19T14:51:47.968" v="1121" actId="1076"/>
          <ac:spMkLst>
            <pc:docMk/>
            <pc:sldMk cId="2826331804" sldId="309"/>
            <ac:spMk id="12" creationId="{CC33F9C6-437C-566A-E73E-A4B3B9D7BAB3}"/>
          </ac:spMkLst>
        </pc:spChg>
        <pc:spChg chg="mod">
          <ac:chgData name="Wolf, Nani" userId="fe20e8be-eeb3-4388-a885-efce71d4f7d3" providerId="ADAL" clId="{C36B3611-55C7-47F7-BD8A-24E0FC40D480}" dt="2025-11-19T14:40:22.108" v="308" actId="962"/>
          <ac:spMkLst>
            <pc:docMk/>
            <pc:sldMk cId="2826331804" sldId="309"/>
            <ac:spMk id="14" creationId="{592D628F-507D-EF60-0D4B-B3B6C84FD082}"/>
          </ac:spMkLst>
        </pc:spChg>
        <pc:spChg chg="mod">
          <ac:chgData name="Wolf, Nani" userId="fe20e8be-eeb3-4388-a885-efce71d4f7d3" providerId="ADAL" clId="{C36B3611-55C7-47F7-BD8A-24E0FC40D480}" dt="2025-11-19T14:40:23.951" v="309" actId="962"/>
          <ac:spMkLst>
            <pc:docMk/>
            <pc:sldMk cId="2826331804" sldId="309"/>
            <ac:spMk id="15" creationId="{B3F569DD-5B0D-2D4F-28A1-49FD89645DF9}"/>
          </ac:spMkLst>
        </pc:spChg>
        <pc:spChg chg="mod">
          <ac:chgData name="Wolf, Nani" userId="fe20e8be-eeb3-4388-a885-efce71d4f7d3" providerId="ADAL" clId="{C36B3611-55C7-47F7-BD8A-24E0FC40D480}" dt="2025-11-19T14:51:51.942" v="1123" actId="1076"/>
          <ac:spMkLst>
            <pc:docMk/>
            <pc:sldMk cId="2826331804" sldId="309"/>
            <ac:spMk id="16" creationId="{0202CCFA-E16B-8D2B-1312-6414FF4E357D}"/>
          </ac:spMkLst>
        </pc:spChg>
        <pc:spChg chg="mod">
          <ac:chgData name="Wolf, Nani" userId="fe20e8be-eeb3-4388-a885-efce71d4f7d3" providerId="ADAL" clId="{C36B3611-55C7-47F7-BD8A-24E0FC40D480}" dt="2025-11-19T14:51:50.104" v="1122" actId="1076"/>
          <ac:spMkLst>
            <pc:docMk/>
            <pc:sldMk cId="2826331804" sldId="309"/>
            <ac:spMk id="17" creationId="{81E5BD8D-5859-3159-E0C3-2FF62D8ECA55}"/>
          </ac:spMkLst>
        </pc:spChg>
        <pc:spChg chg="mod">
          <ac:chgData name="Wolf, Nani" userId="fe20e8be-eeb3-4388-a885-efce71d4f7d3" providerId="ADAL" clId="{C36B3611-55C7-47F7-BD8A-24E0FC40D480}" dt="2025-11-19T14:40:28.897" v="312" actId="962"/>
          <ac:spMkLst>
            <pc:docMk/>
            <pc:sldMk cId="2826331804" sldId="309"/>
            <ac:spMk id="18" creationId="{98FEED89-69BE-290D-A2F3-F211F9B10D51}"/>
          </ac:spMkLst>
        </pc:spChg>
        <pc:spChg chg="mod">
          <ac:chgData name="Wolf, Nani" userId="fe20e8be-eeb3-4388-a885-efce71d4f7d3" providerId="ADAL" clId="{C36B3611-55C7-47F7-BD8A-24E0FC40D480}" dt="2025-11-19T14:40:30.488" v="313" actId="962"/>
          <ac:spMkLst>
            <pc:docMk/>
            <pc:sldMk cId="2826331804" sldId="309"/>
            <ac:spMk id="19" creationId="{F6EF7242-9FF0-12D2-FD71-8A13B12F612C}"/>
          </ac:spMkLst>
        </pc:spChg>
        <pc:spChg chg="mod ord">
          <ac:chgData name="Wolf, Nani" userId="fe20e8be-eeb3-4388-a885-efce71d4f7d3" providerId="ADAL" clId="{C36B3611-55C7-47F7-BD8A-24E0FC40D480}" dt="2025-11-19T15:00:53.979" v="1884" actId="13244"/>
          <ac:spMkLst>
            <pc:docMk/>
            <pc:sldMk cId="2826331804" sldId="309"/>
            <ac:spMk id="20" creationId="{75489322-8E62-BD70-9E09-8FBC37D05C25}"/>
          </ac:spMkLst>
        </pc:spChg>
        <pc:picChg chg="mod modCrop">
          <ac:chgData name="Wolf, Nani" userId="fe20e8be-eeb3-4388-a885-efce71d4f7d3" providerId="ADAL" clId="{C36B3611-55C7-47F7-BD8A-24E0FC40D480}" dt="2025-11-19T14:51:33.007" v="1118" actId="18131"/>
          <ac:picMkLst>
            <pc:docMk/>
            <pc:sldMk cId="2826331804" sldId="309"/>
            <ac:picMk id="9" creationId="{C2626287-5ABD-FD54-B50A-2056349BA984}"/>
          </ac:picMkLst>
        </pc:picChg>
      </pc:sldChg>
      <pc:sldChg chg="modSp del mod">
        <pc:chgData name="Wolf, Nani" userId="fe20e8be-eeb3-4388-a885-efce71d4f7d3" providerId="ADAL" clId="{C36B3611-55C7-47F7-BD8A-24E0FC40D480}" dt="2025-11-19T16:21:54.454" v="4505" actId="47"/>
        <pc:sldMkLst>
          <pc:docMk/>
          <pc:sldMk cId="1106464122" sldId="310"/>
        </pc:sldMkLst>
        <pc:spChg chg="mod">
          <ac:chgData name="Wolf, Nani" userId="fe20e8be-eeb3-4388-a885-efce71d4f7d3" providerId="ADAL" clId="{C36B3611-55C7-47F7-BD8A-24E0FC40D480}" dt="2025-11-19T16:21:19.704" v="4501" actId="962"/>
          <ac:spMkLst>
            <pc:docMk/>
            <pc:sldMk cId="1106464122" sldId="310"/>
            <ac:spMk id="3" creationId="{F968125D-AB5C-F634-7E75-A4DF4AABAC27}"/>
          </ac:spMkLst>
        </pc:spChg>
        <pc:picChg chg="mod">
          <ac:chgData name="Wolf, Nani" userId="fe20e8be-eeb3-4388-a885-efce71d4f7d3" providerId="ADAL" clId="{C36B3611-55C7-47F7-BD8A-24E0FC40D480}" dt="2025-11-19T16:21:03.153" v="4500" actId="962"/>
          <ac:picMkLst>
            <pc:docMk/>
            <pc:sldMk cId="1106464122" sldId="310"/>
            <ac:picMk id="13" creationId="{66F583C7-88C1-CF2B-67F0-4055541E6338}"/>
          </ac:picMkLst>
        </pc:picChg>
      </pc:sldChg>
      <pc:sldChg chg="modSp mod">
        <pc:chgData name="Wolf, Nani" userId="fe20e8be-eeb3-4388-a885-efce71d4f7d3" providerId="ADAL" clId="{C36B3611-55C7-47F7-BD8A-24E0FC40D480}" dt="2025-11-19T16:21:38.094" v="4503" actId="33553"/>
        <pc:sldMkLst>
          <pc:docMk/>
          <pc:sldMk cId="1819735003" sldId="311"/>
        </pc:sldMkLst>
        <pc:spChg chg="mod">
          <ac:chgData name="Wolf, Nani" userId="fe20e8be-eeb3-4388-a885-efce71d4f7d3" providerId="ADAL" clId="{C36B3611-55C7-47F7-BD8A-24E0FC40D480}" dt="2025-11-19T16:21:38.094" v="4503" actId="33553"/>
          <ac:spMkLst>
            <pc:docMk/>
            <pc:sldMk cId="1819735003" sldId="311"/>
            <ac:spMk id="4" creationId="{6F5E8188-4CA8-4736-7AA9-F76EEB074C85}"/>
          </ac:spMkLst>
        </pc:spChg>
      </pc:sldChg>
      <pc:sldChg chg="modSp mod">
        <pc:chgData name="Wolf, Nani" userId="fe20e8be-eeb3-4388-a885-efce71d4f7d3" providerId="ADAL" clId="{C36B3611-55C7-47F7-BD8A-24E0FC40D480}" dt="2025-11-19T15:08:01.854" v="2194" actId="13244"/>
        <pc:sldMkLst>
          <pc:docMk/>
          <pc:sldMk cId="3337412952" sldId="603"/>
        </pc:sldMkLst>
        <pc:spChg chg="mod">
          <ac:chgData name="Wolf, Nani" userId="fe20e8be-eeb3-4388-a885-efce71d4f7d3" providerId="ADAL" clId="{C36B3611-55C7-47F7-BD8A-24E0FC40D480}" dt="2025-11-19T14:54:58.996" v="1352" actId="962"/>
          <ac:spMkLst>
            <pc:docMk/>
            <pc:sldMk cId="3337412952" sldId="603"/>
            <ac:spMk id="2" creationId="{F72B2C01-6453-4C7E-8A11-39E02FF335D8}"/>
          </ac:spMkLst>
        </pc:spChg>
        <pc:spChg chg="mod ord">
          <ac:chgData name="Wolf, Nani" userId="fe20e8be-eeb3-4388-a885-efce71d4f7d3" providerId="ADAL" clId="{C36B3611-55C7-47F7-BD8A-24E0FC40D480}" dt="2025-11-19T15:07:59.689" v="2193" actId="13244"/>
          <ac:spMkLst>
            <pc:docMk/>
            <pc:sldMk cId="3337412952" sldId="603"/>
            <ac:spMk id="4" creationId="{695856B4-4A71-910B-256D-B988C494A225}"/>
          </ac:spMkLst>
        </pc:spChg>
        <pc:spChg chg="mod ord">
          <ac:chgData name="Wolf, Nani" userId="fe20e8be-eeb3-4388-a885-efce71d4f7d3" providerId="ADAL" clId="{C36B3611-55C7-47F7-BD8A-24E0FC40D480}" dt="2025-11-19T15:08:01.854" v="2194" actId="13244"/>
          <ac:spMkLst>
            <pc:docMk/>
            <pc:sldMk cId="3337412952" sldId="603"/>
            <ac:spMk id="5" creationId="{D473711E-A14A-D311-A648-81E20454430F}"/>
          </ac:spMkLst>
        </pc:spChg>
        <pc:spChg chg="mod">
          <ac:chgData name="Wolf, Nani" userId="fe20e8be-eeb3-4388-a885-efce71d4f7d3" providerId="ADAL" clId="{C36B3611-55C7-47F7-BD8A-24E0FC40D480}" dt="2025-11-19T14:54:41.845" v="1346" actId="962"/>
          <ac:spMkLst>
            <pc:docMk/>
            <pc:sldMk cId="3337412952" sldId="603"/>
            <ac:spMk id="8" creationId="{C499EFEE-8ADC-E515-F28F-46A0C3C9E51E}"/>
          </ac:spMkLst>
        </pc:spChg>
        <pc:spChg chg="mod">
          <ac:chgData name="Wolf, Nani" userId="fe20e8be-eeb3-4388-a885-efce71d4f7d3" providerId="ADAL" clId="{C36B3611-55C7-47F7-BD8A-24E0FC40D480}" dt="2025-11-19T14:55:24.720" v="1359" actId="1076"/>
          <ac:spMkLst>
            <pc:docMk/>
            <pc:sldMk cId="3337412952" sldId="603"/>
            <ac:spMk id="13" creationId="{AB2133AF-EB5F-ADF3-256C-2C93EE0F02DB}"/>
          </ac:spMkLst>
        </pc:spChg>
        <pc:spChg chg="mod">
          <ac:chgData name="Wolf, Nani" userId="fe20e8be-eeb3-4388-a885-efce71d4f7d3" providerId="ADAL" clId="{C36B3611-55C7-47F7-BD8A-24E0FC40D480}" dt="2025-11-19T14:54:52.849" v="1350" actId="962"/>
          <ac:spMkLst>
            <pc:docMk/>
            <pc:sldMk cId="3337412952" sldId="603"/>
            <ac:spMk id="14" creationId="{79F34FAB-752B-5115-946D-DB6F8CFD99F0}"/>
          </ac:spMkLst>
        </pc:spChg>
        <pc:spChg chg="mod">
          <ac:chgData name="Wolf, Nani" userId="fe20e8be-eeb3-4388-a885-efce71d4f7d3" providerId="ADAL" clId="{C36B3611-55C7-47F7-BD8A-24E0FC40D480}" dt="2025-11-19T14:54:46.611" v="1347" actId="962"/>
          <ac:spMkLst>
            <pc:docMk/>
            <pc:sldMk cId="3337412952" sldId="603"/>
            <ac:spMk id="15" creationId="{94E52522-B72C-4F62-3B9A-C4D2065FF3D9}"/>
          </ac:spMkLst>
        </pc:spChg>
        <pc:spChg chg="mod">
          <ac:chgData name="Wolf, Nani" userId="fe20e8be-eeb3-4388-a885-efce71d4f7d3" providerId="ADAL" clId="{C36B3611-55C7-47F7-BD8A-24E0FC40D480}" dt="2025-11-19T14:55:28.563" v="1361" actId="1076"/>
          <ac:spMkLst>
            <pc:docMk/>
            <pc:sldMk cId="3337412952" sldId="603"/>
            <ac:spMk id="16" creationId="{4654E558-D56F-125F-315C-FA83030E79E9}"/>
          </ac:spMkLst>
        </pc:spChg>
        <pc:spChg chg="mod">
          <ac:chgData name="Wolf, Nani" userId="fe20e8be-eeb3-4388-a885-efce71d4f7d3" providerId="ADAL" clId="{C36B3611-55C7-47F7-BD8A-24E0FC40D480}" dt="2025-11-19T14:54:31.121" v="1344" actId="962"/>
          <ac:spMkLst>
            <pc:docMk/>
            <pc:sldMk cId="3337412952" sldId="603"/>
            <ac:spMk id="17" creationId="{AB8840B1-390B-A1CB-AB87-0A2E4592EDDA}"/>
          </ac:spMkLst>
        </pc:spChg>
        <pc:spChg chg="mod">
          <ac:chgData name="Wolf, Nani" userId="fe20e8be-eeb3-4388-a885-efce71d4f7d3" providerId="ADAL" clId="{C36B3611-55C7-47F7-BD8A-24E0FC40D480}" dt="2025-11-19T15:07:27.467" v="2186" actId="962"/>
          <ac:spMkLst>
            <pc:docMk/>
            <pc:sldMk cId="3337412952" sldId="603"/>
            <ac:spMk id="18" creationId="{12271EEC-28A0-6D33-7EBC-41548F0078E3}"/>
          </ac:spMkLst>
        </pc:spChg>
        <pc:grpChg chg="mod">
          <ac:chgData name="Wolf, Nani" userId="fe20e8be-eeb3-4388-a885-efce71d4f7d3" providerId="ADAL" clId="{C36B3611-55C7-47F7-BD8A-24E0FC40D480}" dt="2025-11-19T14:54:56.476" v="1351" actId="962"/>
          <ac:grpSpMkLst>
            <pc:docMk/>
            <pc:sldMk cId="3337412952" sldId="603"/>
            <ac:grpSpMk id="12" creationId="{A21C6C9C-D416-DD1E-6A31-6E4EB1038292}"/>
          </ac:grpSpMkLst>
        </pc:grpChg>
        <pc:picChg chg="mod ord">
          <ac:chgData name="Wolf, Nani" userId="fe20e8be-eeb3-4388-a885-efce71d4f7d3" providerId="ADAL" clId="{C36B3611-55C7-47F7-BD8A-24E0FC40D480}" dt="2025-11-19T15:07:52.794" v="2192" actId="167"/>
          <ac:picMkLst>
            <pc:docMk/>
            <pc:sldMk cId="3337412952" sldId="603"/>
            <ac:picMk id="7" creationId="{196827B8-E6F8-8E3B-0C06-93C5F34FB614}"/>
          </ac:picMkLst>
        </pc:picChg>
      </pc:sldChg>
      <pc:sldChg chg="addSp modSp mod">
        <pc:chgData name="Wolf, Nani" userId="fe20e8be-eeb3-4388-a885-efce71d4f7d3" providerId="ADAL" clId="{C36B3611-55C7-47F7-BD8A-24E0FC40D480}" dt="2025-11-19T16:22:15.834" v="4514" actId="20577"/>
        <pc:sldMkLst>
          <pc:docMk/>
          <pc:sldMk cId="3966193020" sldId="102910"/>
        </pc:sldMkLst>
        <pc:spChg chg="mod">
          <ac:chgData name="Wolf, Nani" userId="fe20e8be-eeb3-4388-a885-efce71d4f7d3" providerId="ADAL" clId="{C36B3611-55C7-47F7-BD8A-24E0FC40D480}" dt="2025-11-19T15:01:43.462" v="1923" actId="962"/>
          <ac:spMkLst>
            <pc:docMk/>
            <pc:sldMk cId="3966193020" sldId="102910"/>
            <ac:spMk id="2" creationId="{19B24666-08CF-AE1E-B451-C3D15DF4B21F}"/>
          </ac:spMkLst>
        </pc:spChg>
        <pc:spChg chg="add mod ord">
          <ac:chgData name="Wolf, Nani" userId="fe20e8be-eeb3-4388-a885-efce71d4f7d3" providerId="ADAL" clId="{C36B3611-55C7-47F7-BD8A-24E0FC40D480}" dt="2025-11-19T16:22:15.834" v="4514" actId="20577"/>
          <ac:spMkLst>
            <pc:docMk/>
            <pc:sldMk cId="3966193020" sldId="102910"/>
            <ac:spMk id="3" creationId="{C8BCBC85-BD30-D00B-45DA-72042D8DDBB0}"/>
          </ac:spMkLst>
        </pc:spChg>
        <pc:spChg chg="mod">
          <ac:chgData name="Wolf, Nani" userId="fe20e8be-eeb3-4388-a885-efce71d4f7d3" providerId="ADAL" clId="{C36B3611-55C7-47F7-BD8A-24E0FC40D480}" dt="2025-11-19T15:04:08.186" v="2157" actId="1076"/>
          <ac:spMkLst>
            <pc:docMk/>
            <pc:sldMk cId="3966193020" sldId="102910"/>
            <ac:spMk id="5" creationId="{107D00DC-6D1D-8335-D70D-403EDA9C8046}"/>
          </ac:spMkLst>
        </pc:spChg>
        <pc:picChg chg="mod modCrop">
          <ac:chgData name="Wolf, Nani" userId="fe20e8be-eeb3-4388-a885-efce71d4f7d3" providerId="ADAL" clId="{C36B3611-55C7-47F7-BD8A-24E0FC40D480}" dt="2025-11-19T15:01:36.332" v="1922" actId="962"/>
          <ac:picMkLst>
            <pc:docMk/>
            <pc:sldMk cId="3966193020" sldId="102910"/>
            <ac:picMk id="4" creationId="{AE7728B6-26E1-9343-B26B-C6C646268318}"/>
          </ac:picMkLst>
        </pc:picChg>
      </pc:sldChg>
      <pc:sldChg chg="modSp del mod">
        <pc:chgData name="Wolf, Nani" userId="fe20e8be-eeb3-4388-a885-efce71d4f7d3" providerId="ADAL" clId="{C36B3611-55C7-47F7-BD8A-24E0FC40D480}" dt="2025-11-19T16:21:51.634" v="4504" actId="47"/>
        <pc:sldMkLst>
          <pc:docMk/>
          <pc:sldMk cId="1614324509" sldId="102911"/>
        </pc:sldMkLst>
        <pc:picChg chg="mod">
          <ac:chgData name="Wolf, Nani" userId="fe20e8be-eeb3-4388-a885-efce71d4f7d3" providerId="ADAL" clId="{C36B3611-55C7-47F7-BD8A-24E0FC40D480}" dt="2025-11-19T16:20:59.192" v="4499" actId="962"/>
          <ac:picMkLst>
            <pc:docMk/>
            <pc:sldMk cId="1614324509" sldId="102911"/>
            <ac:picMk id="4" creationId="{00DAAE81-35A7-A467-7454-03AE64A9FF2B}"/>
          </ac:picMkLst>
        </pc:picChg>
      </pc:sldChg>
      <pc:sldChg chg="addSp modSp mod">
        <pc:chgData name="Wolf, Nani" userId="fe20e8be-eeb3-4388-a885-efce71d4f7d3" providerId="ADAL" clId="{C36B3611-55C7-47F7-BD8A-24E0FC40D480}" dt="2025-11-19T16:22:20.579" v="4522" actId="20577"/>
        <pc:sldMkLst>
          <pc:docMk/>
          <pc:sldMk cId="1481595220" sldId="102912"/>
        </pc:sldMkLst>
        <pc:spChg chg="mod">
          <ac:chgData name="Wolf, Nani" userId="fe20e8be-eeb3-4388-a885-efce71d4f7d3" providerId="ADAL" clId="{C36B3611-55C7-47F7-BD8A-24E0FC40D480}" dt="2025-11-19T15:04:21.535" v="2159" actId="962"/>
          <ac:spMkLst>
            <pc:docMk/>
            <pc:sldMk cId="1481595220" sldId="102912"/>
            <ac:spMk id="2" creationId="{A20AD5F0-1C3E-559F-E4D4-65C4078E18C1}"/>
          </ac:spMkLst>
        </pc:spChg>
        <pc:spChg chg="mod">
          <ac:chgData name="Wolf, Nani" userId="fe20e8be-eeb3-4388-a885-efce71d4f7d3" providerId="ADAL" clId="{C36B3611-55C7-47F7-BD8A-24E0FC40D480}" dt="2025-11-19T15:03:24.092" v="2066" actId="1076"/>
          <ac:spMkLst>
            <pc:docMk/>
            <pc:sldMk cId="1481595220" sldId="102912"/>
            <ac:spMk id="4" creationId="{575E7302-5444-7BEB-1302-A1B0E894AF22}"/>
          </ac:spMkLst>
        </pc:spChg>
        <pc:spChg chg="add mod ord">
          <ac:chgData name="Wolf, Nani" userId="fe20e8be-eeb3-4388-a885-efce71d4f7d3" providerId="ADAL" clId="{C36B3611-55C7-47F7-BD8A-24E0FC40D480}" dt="2025-11-19T16:22:20.579" v="4522" actId="20577"/>
          <ac:spMkLst>
            <pc:docMk/>
            <pc:sldMk cId="1481595220" sldId="102912"/>
            <ac:spMk id="5" creationId="{F39D01C6-41FC-36A3-B192-80F57CE8A728}"/>
          </ac:spMkLst>
        </pc:spChg>
        <pc:picChg chg="mod modCrop">
          <ac:chgData name="Wolf, Nani" userId="fe20e8be-eeb3-4388-a885-efce71d4f7d3" providerId="ADAL" clId="{C36B3611-55C7-47F7-BD8A-24E0FC40D480}" dt="2025-11-19T15:04:16.852" v="2158" actId="962"/>
          <ac:picMkLst>
            <pc:docMk/>
            <pc:sldMk cId="1481595220" sldId="102912"/>
            <ac:picMk id="3" creationId="{692F72F1-B6AA-00BA-5C81-98E23F188FCC}"/>
          </ac:picMkLst>
        </pc:picChg>
      </pc:sldChg>
      <pc:sldChg chg="delSp modSp mod">
        <pc:chgData name="Wolf, Nani" userId="fe20e8be-eeb3-4388-a885-efce71d4f7d3" providerId="ADAL" clId="{C36B3611-55C7-47F7-BD8A-24E0FC40D480}" dt="2025-11-19T15:05:57.473" v="2179" actId="14100"/>
        <pc:sldMkLst>
          <pc:docMk/>
          <pc:sldMk cId="2512881877" sldId="102913"/>
        </pc:sldMkLst>
        <pc:spChg chg="mod">
          <ac:chgData name="Wolf, Nani" userId="fe20e8be-eeb3-4388-a885-efce71d4f7d3" providerId="ADAL" clId="{C36B3611-55C7-47F7-BD8A-24E0FC40D480}" dt="2025-11-19T14:56:00.875" v="1365" actId="962"/>
          <ac:spMkLst>
            <pc:docMk/>
            <pc:sldMk cId="2512881877" sldId="102913"/>
            <ac:spMk id="2" creationId="{7CA124EC-A77D-782C-B921-B2E77C57867B}"/>
          </ac:spMkLst>
        </pc:spChg>
        <pc:spChg chg="mod">
          <ac:chgData name="Wolf, Nani" userId="fe20e8be-eeb3-4388-a885-efce71d4f7d3" providerId="ADAL" clId="{C36B3611-55C7-47F7-BD8A-24E0FC40D480}" dt="2025-11-19T15:05:57.473" v="2179" actId="14100"/>
          <ac:spMkLst>
            <pc:docMk/>
            <pc:sldMk cId="2512881877" sldId="102913"/>
            <ac:spMk id="3" creationId="{FC6182BD-9DE1-15FF-A838-1BEBE787C85E}"/>
          </ac:spMkLst>
        </pc:spChg>
        <pc:spChg chg="del mod">
          <ac:chgData name="Wolf, Nani" userId="fe20e8be-eeb3-4388-a885-efce71d4f7d3" providerId="ADAL" clId="{C36B3611-55C7-47F7-BD8A-24E0FC40D480}" dt="2025-11-19T14:55:55.332" v="1364" actId="478"/>
          <ac:spMkLst>
            <pc:docMk/>
            <pc:sldMk cId="2512881877" sldId="102913"/>
            <ac:spMk id="4" creationId="{D4056C7F-2730-1E62-5CE8-CDF8E461053D}"/>
          </ac:spMkLst>
        </pc:spChg>
        <pc:picChg chg="mod modCrop">
          <ac:chgData name="Wolf, Nani" userId="fe20e8be-eeb3-4388-a885-efce71d4f7d3" providerId="ADAL" clId="{C36B3611-55C7-47F7-BD8A-24E0FC40D480}" dt="2025-11-19T15:05:51.774" v="2176" actId="732"/>
          <ac:picMkLst>
            <pc:docMk/>
            <pc:sldMk cId="2512881877" sldId="102913"/>
            <ac:picMk id="8" creationId="{9959EA5F-DDD1-91A1-F2E4-89EAE340869E}"/>
          </ac:picMkLst>
        </pc:picChg>
      </pc:sldChg>
      <pc:sldChg chg="modSp del mod modShow">
        <pc:chgData name="Wolf, Nani" userId="fe20e8be-eeb3-4388-a885-efce71d4f7d3" providerId="ADAL" clId="{C36B3611-55C7-47F7-BD8A-24E0FC40D480}" dt="2025-11-19T16:21:58.478" v="4506" actId="47"/>
        <pc:sldMkLst>
          <pc:docMk/>
          <pc:sldMk cId="3800767697" sldId="102915"/>
        </pc:sldMkLst>
        <pc:grpChg chg="mod">
          <ac:chgData name="Wolf, Nani" userId="fe20e8be-eeb3-4388-a885-efce71d4f7d3" providerId="ADAL" clId="{C36B3611-55C7-47F7-BD8A-24E0FC40D480}" dt="2025-11-19T16:21:22.176" v="4502" actId="962"/>
          <ac:grpSpMkLst>
            <pc:docMk/>
            <pc:sldMk cId="3800767697" sldId="102915"/>
            <ac:grpSpMk id="12" creationId="{9697EEFE-D928-130D-FA3F-9528C997F345}"/>
          </ac:grpSpMkLst>
        </pc:grpChg>
      </pc:sldChg>
      <pc:sldChg chg="addSp delSp modSp mod">
        <pc:chgData name="Wolf, Nani" userId="fe20e8be-eeb3-4388-a885-efce71d4f7d3" providerId="ADAL" clId="{C36B3611-55C7-47F7-BD8A-24E0FC40D480}" dt="2025-11-20T13:20:00.541" v="4799" actId="1076"/>
        <pc:sldMkLst>
          <pc:docMk/>
          <pc:sldMk cId="2179540897" sldId="102916"/>
        </pc:sldMkLst>
        <pc:spChg chg="mod">
          <ac:chgData name="Wolf, Nani" userId="fe20e8be-eeb3-4388-a885-efce71d4f7d3" providerId="ADAL" clId="{C36B3611-55C7-47F7-BD8A-24E0FC40D480}" dt="2025-11-19T15:56:31.944" v="2762" actId="962"/>
          <ac:spMkLst>
            <pc:docMk/>
            <pc:sldMk cId="2179540897" sldId="102916"/>
            <ac:spMk id="2" creationId="{6F0F3E85-FD26-E1FC-05C7-27BA07754664}"/>
          </ac:spMkLst>
        </pc:spChg>
        <pc:spChg chg="add mod">
          <ac:chgData name="Wolf, Nani" userId="fe20e8be-eeb3-4388-a885-efce71d4f7d3" providerId="ADAL" clId="{C36B3611-55C7-47F7-BD8A-24E0FC40D480}" dt="2025-11-20T13:20:00.205" v="4798" actId="1076"/>
          <ac:spMkLst>
            <pc:docMk/>
            <pc:sldMk cId="2179540897" sldId="102916"/>
            <ac:spMk id="3" creationId="{89780FAF-4B7E-74DF-B857-AA94753ACD6B}"/>
          </ac:spMkLst>
        </pc:spChg>
        <pc:spChg chg="mod">
          <ac:chgData name="Wolf, Nani" userId="fe20e8be-eeb3-4388-a885-efce71d4f7d3" providerId="ADAL" clId="{C36B3611-55C7-47F7-BD8A-24E0FC40D480}" dt="2025-11-19T14:37:07.706" v="272" actId="20577"/>
          <ac:spMkLst>
            <pc:docMk/>
            <pc:sldMk cId="2179540897" sldId="102916"/>
            <ac:spMk id="4" creationId="{FAC530DE-138B-32A7-FFA1-75FCED235F3F}"/>
          </ac:spMkLst>
        </pc:spChg>
        <pc:spChg chg="add mod">
          <ac:chgData name="Wolf, Nani" userId="fe20e8be-eeb3-4388-a885-efce71d4f7d3" providerId="ADAL" clId="{C36B3611-55C7-47F7-BD8A-24E0FC40D480}" dt="2025-11-20T13:20:00.541" v="4799" actId="1076"/>
          <ac:spMkLst>
            <pc:docMk/>
            <pc:sldMk cId="2179540897" sldId="102916"/>
            <ac:spMk id="5" creationId="{A92BAC47-B839-EC1C-01CC-1471CA3D17E3}"/>
          </ac:spMkLst>
        </pc:spChg>
        <pc:spChg chg="add mod">
          <ac:chgData name="Wolf, Nani" userId="fe20e8be-eeb3-4388-a885-efce71d4f7d3" providerId="ADAL" clId="{C36B3611-55C7-47F7-BD8A-24E0FC40D480}" dt="2025-11-19T19:46:44.020" v="4524" actId="1076"/>
          <ac:spMkLst>
            <pc:docMk/>
            <pc:sldMk cId="2179540897" sldId="102916"/>
            <ac:spMk id="7" creationId="{E1FD534F-9D5F-01C3-678A-1B9CF4AF510A}"/>
          </ac:spMkLst>
        </pc:spChg>
        <pc:spChg chg="add del mod">
          <ac:chgData name="Wolf, Nani" userId="fe20e8be-eeb3-4388-a885-efce71d4f7d3" providerId="ADAL" clId="{C36B3611-55C7-47F7-BD8A-24E0FC40D480}" dt="2025-11-19T16:05:10.421" v="3314" actId="1076"/>
          <ac:spMkLst>
            <pc:docMk/>
            <pc:sldMk cId="2179540897" sldId="102916"/>
            <ac:spMk id="8" creationId="{91AC3CC4-BD5D-20FE-5035-F18C080DA4E9}"/>
          </ac:spMkLst>
        </pc:spChg>
        <pc:spChg chg="add mod">
          <ac:chgData name="Wolf, Nani" userId="fe20e8be-eeb3-4388-a885-efce71d4f7d3" providerId="ADAL" clId="{C36B3611-55C7-47F7-BD8A-24E0FC40D480}" dt="2025-11-19T16:05:15.595" v="3315" actId="1076"/>
          <ac:spMkLst>
            <pc:docMk/>
            <pc:sldMk cId="2179540897" sldId="102916"/>
            <ac:spMk id="9" creationId="{F29EAF10-9996-7386-0ADB-7E3E42991811}"/>
          </ac:spMkLst>
        </pc:spChg>
        <pc:spChg chg="mod">
          <ac:chgData name="Wolf, Nani" userId="fe20e8be-eeb3-4388-a885-efce71d4f7d3" providerId="ADAL" clId="{C36B3611-55C7-47F7-BD8A-24E0FC40D480}" dt="2025-11-19T19:48:35.372" v="4583" actId="27636"/>
          <ac:spMkLst>
            <pc:docMk/>
            <pc:sldMk cId="2179540897" sldId="102916"/>
            <ac:spMk id="10" creationId="{70D2D241-64E3-A5CC-FCD7-E7494AE4C64E}"/>
          </ac:spMkLst>
        </pc:spChg>
        <pc:spChg chg="del">
          <ac:chgData name="Wolf, Nani" userId="fe20e8be-eeb3-4388-a885-efce71d4f7d3" providerId="ADAL" clId="{C36B3611-55C7-47F7-BD8A-24E0FC40D480}" dt="2025-11-19T15:57:07.692" v="2791" actId="478"/>
          <ac:spMkLst>
            <pc:docMk/>
            <pc:sldMk cId="2179540897" sldId="102916"/>
            <ac:spMk id="11" creationId="{2E13C9C1-20C8-BB65-CED4-9E10BEDE2445}"/>
          </ac:spMkLst>
        </pc:spChg>
        <pc:spChg chg="add mod">
          <ac:chgData name="Wolf, Nani" userId="fe20e8be-eeb3-4388-a885-efce71d4f7d3" providerId="ADAL" clId="{C36B3611-55C7-47F7-BD8A-24E0FC40D480}" dt="2025-11-20T13:19:45.363" v="4792" actId="1076"/>
          <ac:spMkLst>
            <pc:docMk/>
            <pc:sldMk cId="2179540897" sldId="102916"/>
            <ac:spMk id="12" creationId="{64A9196D-8E9A-6339-48EB-6643DF774382}"/>
          </ac:spMkLst>
        </pc:spChg>
        <pc:spChg chg="add mod">
          <ac:chgData name="Wolf, Nani" userId="fe20e8be-eeb3-4388-a885-efce71d4f7d3" providerId="ADAL" clId="{C36B3611-55C7-47F7-BD8A-24E0FC40D480}" dt="2025-11-20T13:19:47.606" v="4793" actId="1076"/>
          <ac:spMkLst>
            <pc:docMk/>
            <pc:sldMk cId="2179540897" sldId="102916"/>
            <ac:spMk id="13" creationId="{E5BB3435-26AD-2D60-686E-BD077D3F4696}"/>
          </ac:spMkLst>
        </pc:spChg>
        <pc:spChg chg="add mod">
          <ac:chgData name="Wolf, Nani" userId="fe20e8be-eeb3-4388-a885-efce71d4f7d3" providerId="ADAL" clId="{C36B3611-55C7-47F7-BD8A-24E0FC40D480}" dt="2025-11-20T13:19:43.405" v="4791" actId="1076"/>
          <ac:spMkLst>
            <pc:docMk/>
            <pc:sldMk cId="2179540897" sldId="102916"/>
            <ac:spMk id="14" creationId="{08DA4668-992F-8FC1-C31E-BFF6D1E26DA3}"/>
          </ac:spMkLst>
        </pc:spChg>
        <pc:spChg chg="add mod">
          <ac:chgData name="Wolf, Nani" userId="fe20e8be-eeb3-4388-a885-efce71d4f7d3" providerId="ADAL" clId="{C36B3611-55C7-47F7-BD8A-24E0FC40D480}" dt="2025-11-19T16:09:41.715" v="3331" actId="962"/>
          <ac:spMkLst>
            <pc:docMk/>
            <pc:sldMk cId="2179540897" sldId="102916"/>
            <ac:spMk id="15" creationId="{F5D1ED84-BFF1-6C8B-362F-8ACE197AD65F}"/>
          </ac:spMkLst>
        </pc:spChg>
        <pc:spChg chg="add mod">
          <ac:chgData name="Wolf, Nani" userId="fe20e8be-eeb3-4388-a885-efce71d4f7d3" providerId="ADAL" clId="{C36B3611-55C7-47F7-BD8A-24E0FC40D480}" dt="2025-11-19T16:09:47.059" v="3333" actId="1076"/>
          <ac:spMkLst>
            <pc:docMk/>
            <pc:sldMk cId="2179540897" sldId="102916"/>
            <ac:spMk id="16" creationId="{11118D61-43F0-C1D1-4F69-FED97DBA4B0B}"/>
          </ac:spMkLst>
        </pc:spChg>
        <pc:spChg chg="mod">
          <ac:chgData name="Wolf, Nani" userId="fe20e8be-eeb3-4388-a885-efce71d4f7d3" providerId="ADAL" clId="{C36B3611-55C7-47F7-BD8A-24E0FC40D480}" dt="2025-11-19T16:10:12.123" v="3335" actId="207"/>
          <ac:spMkLst>
            <pc:docMk/>
            <pc:sldMk cId="2179540897" sldId="102916"/>
            <ac:spMk id="22" creationId="{FF379C66-26C8-5D01-2843-33466112A867}"/>
          </ac:spMkLst>
        </pc:spChg>
        <pc:spChg chg="mod">
          <ac:chgData name="Wolf, Nani" userId="fe20e8be-eeb3-4388-a885-efce71d4f7d3" providerId="ADAL" clId="{C36B3611-55C7-47F7-BD8A-24E0FC40D480}" dt="2025-11-19T15:57:17.197" v="2795" actId="113"/>
          <ac:spMkLst>
            <pc:docMk/>
            <pc:sldMk cId="2179540897" sldId="102916"/>
            <ac:spMk id="23" creationId="{37CF7936-AA76-8B27-90E4-4EFF5801AC1B}"/>
          </ac:spMkLst>
        </pc:spChg>
        <pc:spChg chg="mod">
          <ac:chgData name="Wolf, Nani" userId="fe20e8be-eeb3-4388-a885-efce71d4f7d3" providerId="ADAL" clId="{C36B3611-55C7-47F7-BD8A-24E0FC40D480}" dt="2025-11-19T15:57:45.292" v="2808" actId="1076"/>
          <ac:spMkLst>
            <pc:docMk/>
            <pc:sldMk cId="2179540897" sldId="102916"/>
            <ac:spMk id="28" creationId="{5DA4629F-C12D-7C8A-92EB-1CB66FD269D9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29" creationId="{35B5E345-68C0-0D2A-A1E8-CD1AAAE1C589}"/>
          </ac:spMkLst>
        </pc:spChg>
        <pc:spChg chg="mod">
          <ac:chgData name="Wolf, Nani" userId="fe20e8be-eeb3-4388-a885-efce71d4f7d3" providerId="ADAL" clId="{C36B3611-55C7-47F7-BD8A-24E0FC40D480}" dt="2025-11-19T16:10:06.125" v="3334" actId="207"/>
          <ac:spMkLst>
            <pc:docMk/>
            <pc:sldMk cId="2179540897" sldId="102916"/>
            <ac:spMk id="32" creationId="{79A21059-D904-7C83-63E2-AC1948D0F588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33" creationId="{0EEBB15E-7EA3-5386-8BB6-02D90D0D104C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34" creationId="{E72993D7-4475-D14D-7630-8EFA72CF33CB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35" creationId="{084E8245-4229-7DBB-9725-75037309DB00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36" creationId="{945BF875-BE53-0516-AF93-BC40EA58A3DA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37" creationId="{39E203BA-0A94-DB77-BB56-64F0B6ADA801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38" creationId="{20EB8705-B281-DBA9-804B-4045692D10C9}"/>
          </ac:spMkLst>
        </pc:spChg>
        <pc:spChg chg="mod">
          <ac:chgData name="Wolf, Nani" userId="fe20e8be-eeb3-4388-a885-efce71d4f7d3" providerId="ADAL" clId="{C36B3611-55C7-47F7-BD8A-24E0FC40D480}" dt="2025-11-19T15:56:12.027" v="2758" actId="164"/>
          <ac:spMkLst>
            <pc:docMk/>
            <pc:sldMk cId="2179540897" sldId="102916"/>
            <ac:spMk id="39" creationId="{2F64A530-B9ED-0270-3E62-9AB0E505E627}"/>
          </ac:spMkLst>
        </pc:spChg>
        <pc:grpChg chg="mod">
          <ac:chgData name="Wolf, Nani" userId="fe20e8be-eeb3-4388-a885-efce71d4f7d3" providerId="ADAL" clId="{C36B3611-55C7-47F7-BD8A-24E0FC40D480}" dt="2025-11-20T13:19:50.031" v="4795" actId="1076"/>
          <ac:grpSpMkLst>
            <pc:docMk/>
            <pc:sldMk cId="2179540897" sldId="102916"/>
            <ac:grpSpMk id="6" creationId="{3E9470EC-B29C-D3E6-F1CD-75EDBD2DDFB4}"/>
          </ac:grpSpMkLst>
        </pc:grpChg>
        <pc:picChg chg="mod modCrop">
          <ac:chgData name="Wolf, Nani" userId="fe20e8be-eeb3-4388-a885-efce71d4f7d3" providerId="ADAL" clId="{C36B3611-55C7-47F7-BD8A-24E0FC40D480}" dt="2025-11-19T16:18:27.038" v="4495" actId="962"/>
          <ac:picMkLst>
            <pc:docMk/>
            <pc:sldMk cId="2179540897" sldId="102916"/>
            <ac:picMk id="20" creationId="{2845BC9A-3EC5-DEAA-96E7-6EC7686503A1}"/>
          </ac:picMkLst>
        </pc:picChg>
      </pc:sldChg>
      <pc:sldChg chg="addSp delSp modSp mod">
        <pc:chgData name="Wolf, Nani" userId="fe20e8be-eeb3-4388-a885-efce71d4f7d3" providerId="ADAL" clId="{C36B3611-55C7-47F7-BD8A-24E0FC40D480}" dt="2025-11-20T13:20:24.184" v="4801" actId="1076"/>
        <pc:sldMkLst>
          <pc:docMk/>
          <pc:sldMk cId="3030089135" sldId="102917"/>
        </pc:sldMkLst>
        <pc:spChg chg="add mod">
          <ac:chgData name="Wolf, Nani" userId="fe20e8be-eeb3-4388-a885-efce71d4f7d3" providerId="ADAL" clId="{C36B3611-55C7-47F7-BD8A-24E0FC40D480}" dt="2025-11-19T16:16:02.921" v="4104" actId="1076"/>
          <ac:spMkLst>
            <pc:docMk/>
            <pc:sldMk cId="3030089135" sldId="102917"/>
            <ac:spMk id="3" creationId="{CCD03742-3DF5-78D5-B460-C9AF0446FB7D}"/>
          </ac:spMkLst>
        </pc:spChg>
        <pc:spChg chg="mod">
          <ac:chgData name="Wolf, Nani" userId="fe20e8be-eeb3-4388-a885-efce71d4f7d3" providerId="ADAL" clId="{C36B3611-55C7-47F7-BD8A-24E0FC40D480}" dt="2025-11-19T16:15:39.377" v="4101" actId="20577"/>
          <ac:spMkLst>
            <pc:docMk/>
            <pc:sldMk cId="3030089135" sldId="102917"/>
            <ac:spMk id="4" creationId="{DA3B4366-8A97-3EF9-4C7D-A3218294640E}"/>
          </ac:spMkLst>
        </pc:spChg>
        <pc:spChg chg="add mod">
          <ac:chgData name="Wolf, Nani" userId="fe20e8be-eeb3-4388-a885-efce71d4f7d3" providerId="ADAL" clId="{C36B3611-55C7-47F7-BD8A-24E0FC40D480}" dt="2025-11-19T19:54:53.441" v="4790" actId="1076"/>
          <ac:spMkLst>
            <pc:docMk/>
            <pc:sldMk cId="3030089135" sldId="102917"/>
            <ac:spMk id="5" creationId="{2D54ABA4-D379-4412-9878-E76B1C0BE912}"/>
          </ac:spMkLst>
        </pc:spChg>
        <pc:spChg chg="add mod">
          <ac:chgData name="Wolf, Nani" userId="fe20e8be-eeb3-4388-a885-efce71d4f7d3" providerId="ADAL" clId="{C36B3611-55C7-47F7-BD8A-24E0FC40D480}" dt="2025-11-20T13:20:22.274" v="4800" actId="1076"/>
          <ac:spMkLst>
            <pc:docMk/>
            <pc:sldMk cId="3030089135" sldId="102917"/>
            <ac:spMk id="6" creationId="{6CAC06D0-EB31-C0BC-685E-B403CF066B77}"/>
          </ac:spMkLst>
        </pc:spChg>
        <pc:spChg chg="add mod">
          <ac:chgData name="Wolf, Nani" userId="fe20e8be-eeb3-4388-a885-efce71d4f7d3" providerId="ADAL" clId="{C36B3611-55C7-47F7-BD8A-24E0FC40D480}" dt="2025-11-20T13:20:24.184" v="4801" actId="1076"/>
          <ac:spMkLst>
            <pc:docMk/>
            <pc:sldMk cId="3030089135" sldId="102917"/>
            <ac:spMk id="7" creationId="{CA6594DF-63C3-F1FF-98B2-8EABC1624ECB}"/>
          </ac:spMkLst>
        </pc:spChg>
        <pc:spChg chg="del">
          <ac:chgData name="Wolf, Nani" userId="fe20e8be-eeb3-4388-a885-efce71d4f7d3" providerId="ADAL" clId="{C36B3611-55C7-47F7-BD8A-24E0FC40D480}" dt="2025-11-19T16:13:25.296" v="3866" actId="478"/>
          <ac:spMkLst>
            <pc:docMk/>
            <pc:sldMk cId="3030089135" sldId="102917"/>
            <ac:spMk id="9" creationId="{BDA5672B-F18B-7533-FCED-7CD17E04ABD0}"/>
          </ac:spMkLst>
        </pc:spChg>
        <pc:spChg chg="mod">
          <ac:chgData name="Wolf, Nani" userId="fe20e8be-eeb3-4388-a885-efce71d4f7d3" providerId="ADAL" clId="{C36B3611-55C7-47F7-BD8A-24E0FC40D480}" dt="2025-11-19T19:54:49.719" v="4789" actId="20577"/>
          <ac:spMkLst>
            <pc:docMk/>
            <pc:sldMk cId="3030089135" sldId="102917"/>
            <ac:spMk id="11" creationId="{9D4CB064-288C-DCED-DAF5-74343AABF76A}"/>
          </ac:spMkLst>
        </pc:spChg>
        <pc:spChg chg="mod">
          <ac:chgData name="Wolf, Nani" userId="fe20e8be-eeb3-4388-a885-efce71d4f7d3" providerId="ADAL" clId="{C36B3611-55C7-47F7-BD8A-24E0FC40D480}" dt="2025-11-19T16:20:47.839" v="4497" actId="962"/>
          <ac:spMkLst>
            <pc:docMk/>
            <pc:sldMk cId="3030089135" sldId="102917"/>
            <ac:spMk id="14" creationId="{B4DCF693-ED1F-DEC1-BC09-496FB2224A9E}"/>
          </ac:spMkLst>
        </pc:spChg>
        <pc:spChg chg="mod">
          <ac:chgData name="Wolf, Nani" userId="fe20e8be-eeb3-4388-a885-efce71d4f7d3" providerId="ADAL" clId="{C36B3611-55C7-47F7-BD8A-24E0FC40D480}" dt="2025-11-19T16:20:48.891" v="4498" actId="962"/>
          <ac:spMkLst>
            <pc:docMk/>
            <pc:sldMk cId="3030089135" sldId="102917"/>
            <ac:spMk id="15" creationId="{F62E4F75-64DB-1784-C613-759427ACC92B}"/>
          </ac:spMkLst>
        </pc:spChg>
        <pc:picChg chg="mod">
          <ac:chgData name="Wolf, Nani" userId="fe20e8be-eeb3-4388-a885-efce71d4f7d3" providerId="ADAL" clId="{C36B3611-55C7-47F7-BD8A-24E0FC40D480}" dt="2025-11-19T16:17:35.116" v="4251" actId="962"/>
          <ac:picMkLst>
            <pc:docMk/>
            <pc:sldMk cId="3030089135" sldId="102917"/>
            <ac:picMk id="8" creationId="{9923FB80-3A41-C4EB-30CF-76AF081894A3}"/>
          </ac:picMkLst>
        </pc:picChg>
      </pc:sldChg>
      <pc:sldChg chg="addSp modSp mod">
        <pc:chgData name="Wolf, Nani" userId="fe20e8be-eeb3-4388-a885-efce71d4f7d3" providerId="ADAL" clId="{C36B3611-55C7-47F7-BD8A-24E0FC40D480}" dt="2025-11-19T15:54:36.242" v="2746" actId="20577"/>
        <pc:sldMkLst>
          <pc:docMk/>
          <pc:sldMk cId="1707891139" sldId="102918"/>
        </pc:sldMkLst>
        <pc:spChg chg="mod">
          <ac:chgData name="Wolf, Nani" userId="fe20e8be-eeb3-4388-a885-efce71d4f7d3" providerId="ADAL" clId="{C36B3611-55C7-47F7-BD8A-24E0FC40D480}" dt="2025-11-19T15:04:51.595" v="2170" actId="962"/>
          <ac:spMkLst>
            <pc:docMk/>
            <pc:sldMk cId="1707891139" sldId="102918"/>
            <ac:spMk id="2" creationId="{8CF211C2-E3D3-28D4-C71F-17F4C73263D0}"/>
          </ac:spMkLst>
        </pc:spChg>
        <pc:spChg chg="add mod">
          <ac:chgData name="Wolf, Nani" userId="fe20e8be-eeb3-4388-a885-efce71d4f7d3" providerId="ADAL" clId="{C36B3611-55C7-47F7-BD8A-24E0FC40D480}" dt="2025-11-19T15:53:59.956" v="2728" actId="1076"/>
          <ac:spMkLst>
            <pc:docMk/>
            <pc:sldMk cId="1707891139" sldId="102918"/>
            <ac:spMk id="3" creationId="{576FEAE1-2499-6911-A51E-1ABA788B6669}"/>
          </ac:spMkLst>
        </pc:spChg>
        <pc:spChg chg="mod ord">
          <ac:chgData name="Wolf, Nani" userId="fe20e8be-eeb3-4388-a885-efce71d4f7d3" providerId="ADAL" clId="{C36B3611-55C7-47F7-BD8A-24E0FC40D480}" dt="2025-11-19T15:04:59.372" v="2172" actId="13244"/>
          <ac:spMkLst>
            <pc:docMk/>
            <pc:sldMk cId="1707891139" sldId="102918"/>
            <ac:spMk id="4" creationId="{45E7F2BF-FFC8-183D-B831-845162651D39}"/>
          </ac:spMkLst>
        </pc:spChg>
        <pc:spChg chg="mod">
          <ac:chgData name="Wolf, Nani" userId="fe20e8be-eeb3-4388-a885-efce71d4f7d3" providerId="ADAL" clId="{C36B3611-55C7-47F7-BD8A-24E0FC40D480}" dt="2025-11-19T15:54:36.242" v="2746" actId="20577"/>
          <ac:spMkLst>
            <pc:docMk/>
            <pc:sldMk cId="1707891139" sldId="102918"/>
            <ac:spMk id="5" creationId="{34202395-A8DE-03BF-B190-D29B459EDB6B}"/>
          </ac:spMkLst>
        </pc:spChg>
        <pc:spChg chg="add mod">
          <ac:chgData name="Wolf, Nani" userId="fe20e8be-eeb3-4388-a885-efce71d4f7d3" providerId="ADAL" clId="{C36B3611-55C7-47F7-BD8A-24E0FC40D480}" dt="2025-11-19T15:54:06.169" v="2732" actId="20577"/>
          <ac:spMkLst>
            <pc:docMk/>
            <pc:sldMk cId="1707891139" sldId="102918"/>
            <ac:spMk id="6" creationId="{C74B3D46-F0F5-E84F-93CB-E32C2B975C88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8" creationId="{5270B2BC-8E23-2040-5347-32509113FC03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9" creationId="{5487263D-B433-7C1E-11A1-834B78B11B20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10" creationId="{52E47315-A2F8-9FCB-FF16-D941C856F103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13" creationId="{54D66D4F-8740-CA29-CC34-B60D10A18308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14" creationId="{0F8533DA-0A1F-48E7-E10E-2DE35BD648E7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15" creationId="{76B2D397-0242-E8E5-1136-462E890EE1F5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16" creationId="{D2ACDF48-C983-07E9-2650-3D3DDE9AEBED}"/>
          </ac:spMkLst>
        </pc:spChg>
        <pc:spChg chg="mod">
          <ac:chgData name="Wolf, Nani" userId="fe20e8be-eeb3-4388-a885-efce71d4f7d3" providerId="ADAL" clId="{C36B3611-55C7-47F7-BD8A-24E0FC40D480}" dt="2025-11-19T15:53:28.187" v="2710" actId="1076"/>
          <ac:spMkLst>
            <pc:docMk/>
            <pc:sldMk cId="1707891139" sldId="102918"/>
            <ac:spMk id="17" creationId="{68907F70-5C52-F62A-F4C1-DD952A024818}"/>
          </ac:spMkLst>
        </pc:spChg>
        <pc:spChg chg="mod">
          <ac:chgData name="Wolf, Nani" userId="fe20e8be-eeb3-4388-a885-efce71d4f7d3" providerId="ADAL" clId="{C36B3611-55C7-47F7-BD8A-24E0FC40D480}" dt="2025-11-19T15:53:32.677" v="2711" actId="1076"/>
          <ac:spMkLst>
            <pc:docMk/>
            <pc:sldMk cId="1707891139" sldId="102918"/>
            <ac:spMk id="18" creationId="{9F5CEEFA-B39A-C84D-2CB7-057D1BE09213}"/>
          </ac:spMkLst>
        </pc:spChg>
        <pc:grpChg chg="mod">
          <ac:chgData name="Wolf, Nani" userId="fe20e8be-eeb3-4388-a885-efce71d4f7d3" providerId="ADAL" clId="{C36B3611-55C7-47F7-BD8A-24E0FC40D480}" dt="2025-11-19T15:04:35.092" v="2162" actId="962"/>
          <ac:grpSpMkLst>
            <pc:docMk/>
            <pc:sldMk cId="1707891139" sldId="102918"/>
            <ac:grpSpMk id="12" creationId="{9F3658F1-19EF-EC6F-88B1-896BD14B9DEF}"/>
          </ac:grpSpMkLst>
        </pc:grpChg>
        <pc:picChg chg="mod modCrop">
          <ac:chgData name="Wolf, Nani" userId="fe20e8be-eeb3-4388-a885-efce71d4f7d3" providerId="ADAL" clId="{C36B3611-55C7-47F7-BD8A-24E0FC40D480}" dt="2025-11-19T15:53:28.187" v="2710" actId="1076"/>
          <ac:picMkLst>
            <pc:docMk/>
            <pc:sldMk cId="1707891139" sldId="102918"/>
            <ac:picMk id="7" creationId="{5C1F311C-9A39-F73B-E214-B1287DAEA9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AD6EBFD-7599-4E32-9D00-D230F7B3413B}" type="datetimeFigureOut">
              <a:rPr lang="en-US" smtClean="0"/>
              <a:pPr/>
              <a:t>11/20/2025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51C6DBA-C8C2-46FE-B005-74AF6DE9A2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2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7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18A7B-6795-B218-9C63-66A30974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71AD4-3011-5F0F-8A16-6447A85EA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9BBDF-AEA4-9287-FA71-A2BC3A545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4CC07-0742-B48E-6F4A-B3309E07F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77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F6CC0-52D7-8402-5E06-59332931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CCC30-B668-3EFB-208E-4B36486A7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AA6EE4-C932-B13A-5A8E-B8B592FA8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EDA7C-57BC-9E6D-D80C-44118BB40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3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0456E-C3ED-3A14-3851-153AE0D62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50D4E-5FA5-174B-193C-5D398BC3E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015E3-6C74-986A-3170-38F3E2ACF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EBC30-35AD-54C9-B64C-220DF2ABA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1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7E525-4C1C-E5AE-51F2-017BE20B7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AB8ED-27DB-A787-9D1E-8E1199626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693724-31CE-ACCE-EED7-CE3ECD0AD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65709-C27B-3945-06F5-1D18495B2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88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2CE84-9DE0-69EB-DD0E-9785E1BAB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0599D-FF32-131E-16CB-2F1CD3528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D80055-F198-2294-ADDA-3B9D4F72E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72597-1CD8-8286-5F2E-FC49DF7FB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C6DBA-C8C2-46FE-B005-74AF6DE9A2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49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lor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38BE8-6F89-4E30-9061-B81A9FDEBE08}"/>
              </a:ext>
            </a:extLst>
          </p:cNvPr>
          <p:cNvSpPr/>
          <p:nvPr userDrawn="1"/>
        </p:nvSpPr>
        <p:spPr>
          <a:xfrm>
            <a:off x="0" y="0"/>
            <a:ext cx="14630400" cy="8229599"/>
          </a:xfrm>
          <a:prstGeom prst="rect">
            <a:avLst/>
          </a:prstGeom>
          <a:solidFill>
            <a:srgbClr val="878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58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BLacksm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3334B-E6A9-41F9-85FD-FBDBBD9712D1}"/>
              </a:ext>
            </a:extLst>
          </p:cNvPr>
          <p:cNvSpPr/>
          <p:nvPr userDrawn="1"/>
        </p:nvSpPr>
        <p:spPr>
          <a:xfrm>
            <a:off x="0" y="0"/>
            <a:ext cx="14630400" cy="8229599"/>
          </a:xfrm>
          <a:prstGeom prst="rect">
            <a:avLst/>
          </a:prstGeom>
          <a:solidFill>
            <a:srgbClr val="DA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549251"/>
          </a:xfrm>
          <a:prstGeom prst="rect">
            <a:avLst/>
          </a:prstGeom>
        </p:spPr>
        <p:txBody>
          <a:bodyPr/>
          <a:lstStyle>
            <a:lvl1pPr>
              <a:defRPr sz="4000" cap="all" baseline="0">
                <a:solidFill>
                  <a:srgbClr val="4341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77851"/>
            <a:ext cx="14173200" cy="822349"/>
          </a:xfrm>
        </p:spPr>
        <p:txBody>
          <a:bodyPr tIns="91440">
            <a:norm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cap="all" spc="100" baseline="0" dirty="0">
                <a:solidFill>
                  <a:srgbClr val="4341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2589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5F588-5F7B-1C87-3C9C-C725C108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9B26B-1B91-4478-20A3-73B6C4AA3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E1260-6FDC-A46C-1518-3D81F4A9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FE72D2F-87B4-4192-AEC4-3E9EAE6343FF}" type="datetime1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1A56B-D5FC-F4DF-E2A4-AD0EBD3D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6B5BD-8F1F-AF7A-856A-48221E78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048" y="1"/>
            <a:ext cx="3291840" cy="4381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9FB0C64-C742-4504-BF89-8C25E4BA02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93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7326630" cy="7600950"/>
          </a:xfrm>
          <a:prstGeom prst="rect">
            <a:avLst/>
          </a:prstGeo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160" baseline="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46179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&amp;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09F334-3377-45C9-8EE0-377EE519B3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45" b="12545"/>
          <a:stretch/>
        </p:blipFill>
        <p:spPr bwMode="auto">
          <a:xfrm>
            <a:off x="0" y="-5"/>
            <a:ext cx="146304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20E3D4-F47D-4D31-B6D2-9B9BA7D88510}"/>
              </a:ext>
            </a:extLst>
          </p:cNvPr>
          <p:cNvSpPr/>
          <p:nvPr userDrawn="1"/>
        </p:nvSpPr>
        <p:spPr>
          <a:xfrm>
            <a:off x="0" y="0"/>
            <a:ext cx="14630398" cy="822960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3B64E-C681-4C5E-B523-8171B72A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3886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5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2C83F-B4B3-45B8-B1C6-38B9CDA08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343402"/>
            <a:ext cx="14173200" cy="3200398"/>
          </a:xfrm>
        </p:spPr>
        <p:txBody>
          <a:bodyPr>
            <a:normAutofit/>
          </a:bodyPr>
          <a:lstStyle>
            <a:lvl1pPr marL="0" indent="0" algn="ctr">
              <a:buNone/>
              <a:defRPr sz="3500" cap="all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C1D287-EF1A-4FD5-A47F-A156EE700C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7836494"/>
            <a:ext cx="1691640" cy="2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98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lor Image/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38BE8-6F89-4E30-9061-B81A9FDEBE08}"/>
              </a:ext>
            </a:extLst>
          </p:cNvPr>
          <p:cNvSpPr/>
          <p:nvPr userDrawn="1"/>
        </p:nvSpPr>
        <p:spPr>
          <a:xfrm>
            <a:off x="0" y="0"/>
            <a:ext cx="14630400" cy="8229599"/>
          </a:xfrm>
          <a:prstGeom prst="rect">
            <a:avLst/>
          </a:prstGeom>
          <a:solidFill>
            <a:srgbClr val="878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3B64E-C681-4C5E-B523-8171B72A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3886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5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2C83F-B4B3-45B8-B1C6-38B9CDA08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343402"/>
            <a:ext cx="14173200" cy="3200398"/>
          </a:xfrm>
        </p:spPr>
        <p:txBody>
          <a:bodyPr>
            <a:normAutofit/>
          </a:bodyPr>
          <a:lstStyle>
            <a:lvl1pPr marL="0" indent="0" algn="ctr">
              <a:buNone/>
              <a:defRPr sz="3500" cap="all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8E6F8-78DF-487F-B646-A817264AC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7836494"/>
            <a:ext cx="1691640" cy="2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lor Image/Blacksm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38BE8-6F89-4E30-9061-B81A9FDEBE08}"/>
              </a:ext>
            </a:extLst>
          </p:cNvPr>
          <p:cNvSpPr/>
          <p:nvPr userDrawn="1"/>
        </p:nvSpPr>
        <p:spPr>
          <a:xfrm>
            <a:off x="0" y="0"/>
            <a:ext cx="14630400" cy="8229599"/>
          </a:xfrm>
          <a:prstGeom prst="rect">
            <a:avLst/>
          </a:prstGeom>
          <a:solidFill>
            <a:srgbClr val="DA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3B64E-C681-4C5E-B523-8171B72A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3886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500" cap="all" baseline="0">
                <a:solidFill>
                  <a:srgbClr val="4341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02C83F-B4B3-45B8-B1C6-38B9CDA08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343402"/>
            <a:ext cx="14173200" cy="3200398"/>
          </a:xfrm>
        </p:spPr>
        <p:txBody>
          <a:bodyPr>
            <a:normAutofit/>
          </a:bodyPr>
          <a:lstStyle>
            <a:lvl1pPr marL="0" indent="0" algn="ctr">
              <a:buNone/>
              <a:defRPr sz="3500" cap="all" spc="100" baseline="0">
                <a:solidFill>
                  <a:srgbClr val="43414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0B6EF0-1499-4A63-B3EC-9FE7845DAA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7836494"/>
            <a:ext cx="1691640" cy="2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3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549251"/>
          </a:xfrm>
          <a:prstGeom prst="rect">
            <a:avLst/>
          </a:prstGeom>
        </p:spPr>
        <p:txBody>
          <a:bodyPr/>
          <a:lstStyle>
            <a:lvl1pPr>
              <a:defRPr sz="4000" cap="all" baseline="0">
                <a:solidFill>
                  <a:srgbClr val="4341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96BFFC-ACFD-4B6E-B411-233F01AE47F6}"/>
              </a:ext>
            </a:extLst>
          </p:cNvPr>
          <p:cNvCxnSpPr/>
          <p:nvPr userDrawn="1"/>
        </p:nvCxnSpPr>
        <p:spPr>
          <a:xfrm>
            <a:off x="228600" y="7680331"/>
            <a:ext cx="141732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1781181-90DF-451D-B2B1-D098FEBA573E}"/>
              </a:ext>
            </a:extLst>
          </p:cNvPr>
          <p:cNvSpPr/>
          <p:nvPr userDrawn="1"/>
        </p:nvSpPr>
        <p:spPr>
          <a:xfrm>
            <a:off x="228600" y="7680331"/>
            <a:ext cx="1728163" cy="10972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08E904-E22F-4318-82E5-198429101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8900" y="7680330"/>
            <a:ext cx="4800600" cy="54925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en-US" dirty="0"/>
              <a:t>Fourth Avenue Reconstruction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485F0D-8403-405D-AB9C-C096588B8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7680325"/>
            <a:ext cx="2171700" cy="54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tabLst>
                <a:tab pos="571500" algn="l"/>
              </a:tabLst>
              <a:defRPr sz="12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fld id="{514752F4-EDD2-47D8-87E6-E31AFEC1386A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r>
              <a:rPr lang="en-US" dirty="0">
                <a:latin typeface="Arial" panose="020B0604020202020204" pitchFamily="34" charset="0"/>
              </a:rPr>
              <a:t>	smithgroup.com	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77851"/>
            <a:ext cx="14173200" cy="822349"/>
          </a:xfrm>
        </p:spPr>
        <p:txBody>
          <a:bodyPr tIns="91440">
            <a:norm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cap="all" spc="100" baseline="0" dirty="0">
                <a:solidFill>
                  <a:srgbClr val="4341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CA4661-8B2A-4D50-9775-A0025F605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7836494"/>
            <a:ext cx="1691640" cy="2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4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549251"/>
          </a:xfrm>
          <a:prstGeom prst="rect">
            <a:avLst/>
          </a:prstGeom>
        </p:spPr>
        <p:txBody>
          <a:bodyPr/>
          <a:lstStyle>
            <a:lvl1pPr>
              <a:defRPr sz="4000" cap="all" baseline="0">
                <a:solidFill>
                  <a:srgbClr val="4341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4572000" cy="5486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tx1"/>
                </a:solidFill>
              </a:defRPr>
            </a:lvl1pPr>
            <a:lvl2pPr marL="685800" indent="-342900">
              <a:lnSpc>
                <a:spcPct val="100000"/>
              </a:lnSpc>
              <a:buFont typeface="Karla" pitchFamily="2" charset="0"/>
              <a:buChar char="—"/>
              <a:defRPr sz="2600">
                <a:solidFill>
                  <a:schemeClr val="tx1"/>
                </a:solidFill>
              </a:defRPr>
            </a:lvl2pPr>
            <a:lvl3pPr marL="1028700" indent="-342900">
              <a:lnSpc>
                <a:spcPct val="100000"/>
              </a:lnSpc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257300" indent="-228600">
              <a:lnSpc>
                <a:spcPct val="100000"/>
              </a:lnSpc>
              <a:buFont typeface="Karla" pitchFamily="2" charset="0"/>
              <a:buChar char="—"/>
              <a:defRPr sz="2000">
                <a:solidFill>
                  <a:schemeClr val="tx1"/>
                </a:solidFill>
              </a:defRPr>
            </a:lvl4pPr>
            <a:lvl5pPr marL="14859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96BFFC-ACFD-4B6E-B411-233F01AE47F6}"/>
              </a:ext>
            </a:extLst>
          </p:cNvPr>
          <p:cNvCxnSpPr/>
          <p:nvPr userDrawn="1"/>
        </p:nvCxnSpPr>
        <p:spPr>
          <a:xfrm>
            <a:off x="228600" y="7680331"/>
            <a:ext cx="141732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1781181-90DF-451D-B2B1-D098FEBA573E}"/>
              </a:ext>
            </a:extLst>
          </p:cNvPr>
          <p:cNvSpPr/>
          <p:nvPr userDrawn="1"/>
        </p:nvSpPr>
        <p:spPr>
          <a:xfrm>
            <a:off x="228600" y="7680331"/>
            <a:ext cx="1728163" cy="10972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08E904-E22F-4318-82E5-198429101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8900" y="7680330"/>
            <a:ext cx="4800600" cy="54925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en-US" dirty="0"/>
              <a:t>Fourth Avenue Reconstruction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485F0D-8403-405D-AB9C-C096588B8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7680325"/>
            <a:ext cx="2171700" cy="54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tabLst>
                <a:tab pos="571500" algn="l"/>
              </a:tabLst>
              <a:defRPr sz="12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r>
              <a:rPr lang="en-US" dirty="0">
                <a:latin typeface="Arial" panose="020B0604020202020204" pitchFamily="34" charset="0"/>
              </a:rPr>
              <a:t>	smithgroup.com	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77851"/>
            <a:ext cx="14173200" cy="822349"/>
          </a:xfrm>
        </p:spPr>
        <p:txBody>
          <a:bodyPr tIns="91440">
            <a:norm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cap="all" spc="100" baseline="0" dirty="0">
                <a:solidFill>
                  <a:srgbClr val="4341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02C2F7-65CE-45ED-9654-A196DF946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7836494"/>
            <a:ext cx="1691640" cy="2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549251"/>
          </a:xfrm>
          <a:prstGeom prst="rect">
            <a:avLst/>
          </a:prstGeom>
        </p:spPr>
        <p:txBody>
          <a:bodyPr/>
          <a:lstStyle>
            <a:lvl1pPr>
              <a:defRPr sz="4000" cap="all" baseline="0">
                <a:solidFill>
                  <a:srgbClr val="4341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4572000" cy="5486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tx1"/>
                </a:solidFill>
              </a:defRPr>
            </a:lvl1pPr>
            <a:lvl2pPr marL="685800" indent="-342900">
              <a:lnSpc>
                <a:spcPct val="100000"/>
              </a:lnSpc>
              <a:buFont typeface="Karla" pitchFamily="2" charset="0"/>
              <a:buChar char="—"/>
              <a:defRPr sz="2600">
                <a:solidFill>
                  <a:schemeClr val="tx1"/>
                </a:solidFill>
              </a:defRPr>
            </a:lvl2pPr>
            <a:lvl3pPr marL="1028700" indent="-342900">
              <a:lnSpc>
                <a:spcPct val="100000"/>
              </a:lnSpc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257300" indent="-228600">
              <a:lnSpc>
                <a:spcPct val="100000"/>
              </a:lnSpc>
              <a:buFont typeface="Karla" pitchFamily="2" charset="0"/>
              <a:buChar char="—"/>
              <a:defRPr sz="2000">
                <a:solidFill>
                  <a:schemeClr val="tx1"/>
                </a:solidFill>
              </a:defRPr>
            </a:lvl4pPr>
            <a:lvl5pPr marL="14859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08E904-E22F-4318-82E5-198429101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8900" y="7680330"/>
            <a:ext cx="4800600" cy="54925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en-US" dirty="0"/>
              <a:t>Fourth Avenue Reconstruction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485F0D-8403-405D-AB9C-C096588B8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7680325"/>
            <a:ext cx="2171700" cy="54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tabLst>
                <a:tab pos="571500" algn="l"/>
              </a:tabLst>
              <a:defRPr sz="12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fld id="{CEEA3817-7990-4335-9E74-9F902A877366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r>
              <a:rPr lang="en-US" dirty="0">
                <a:latin typeface="Arial" panose="020B0604020202020204" pitchFamily="34" charset="0"/>
              </a:rPr>
              <a:t>	smithgroup.com	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77851"/>
            <a:ext cx="14173200" cy="822349"/>
          </a:xfrm>
        </p:spPr>
        <p:txBody>
          <a:bodyPr tIns="91440">
            <a:norm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cap="all" spc="100" baseline="0" dirty="0">
                <a:solidFill>
                  <a:srgbClr val="4341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C7ADC6-A35D-45D1-9B1E-B2004CA61777}"/>
              </a:ext>
            </a:extLst>
          </p:cNvPr>
          <p:cNvCxnSpPr/>
          <p:nvPr userDrawn="1"/>
        </p:nvCxnSpPr>
        <p:spPr>
          <a:xfrm>
            <a:off x="228600" y="7680331"/>
            <a:ext cx="141732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9D2AEC4-4F7F-48A5-918A-C8C53A686D8F}"/>
              </a:ext>
            </a:extLst>
          </p:cNvPr>
          <p:cNvSpPr/>
          <p:nvPr userDrawn="1"/>
        </p:nvSpPr>
        <p:spPr>
          <a:xfrm>
            <a:off x="228600" y="7680331"/>
            <a:ext cx="1728163" cy="10972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CAA9E-E441-4C1B-9653-459C4C854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0" y="2057400"/>
            <a:ext cx="4572000" cy="5486400"/>
          </a:xfrm>
        </p:spPr>
        <p:txBody>
          <a:bodyPr/>
          <a:lstStyle>
            <a:lvl1pPr indent="-342900" algn="l" defTabSz="1097280" rtl="0" eaLnBrk="1" latinLnBrk="0" hangingPunct="1">
              <a:lnSpc>
                <a:spcPct val="100000"/>
              </a:lnSpc>
              <a:defRPr lang="en-US" sz="2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1pPr>
            <a:lvl2pPr marL="685800" indent="-342900" algn="l" defTabSz="1097280" rtl="0" eaLnBrk="1" latinLnBrk="0" hangingPunct="1">
              <a:lnSpc>
                <a:spcPct val="100000"/>
              </a:lnSpc>
              <a:buFont typeface="Karla" pitchFamily="2" charset="0"/>
              <a:buChar char="—"/>
              <a:defRPr lang="en-US" sz="2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algn="l" defTabSz="1097280" rtl="0" eaLnBrk="1" latinLnBrk="0" hangingPunct="1">
              <a:lnSpc>
                <a:spcPct val="100000"/>
              </a:lnSpc>
              <a:spcBef>
                <a:spcPts val="600"/>
              </a:spcBef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257300" indent="-22860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Karla" pitchFamily="2" charset="0"/>
              <a:buChar char="—"/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algn="l" defTabSz="1097280" rtl="0" eaLnBrk="1" latinLnBrk="0" hangingPunct="1">
              <a:lnSpc>
                <a:spcPct val="100000"/>
              </a:lnSpc>
              <a:spcBef>
                <a:spcPts val="600"/>
              </a:spcBef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057358-6856-458C-BABA-BC2C06DE6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7836494"/>
            <a:ext cx="1691640" cy="2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9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549251"/>
          </a:xfrm>
          <a:prstGeom prst="rect">
            <a:avLst/>
          </a:prstGeom>
        </p:spPr>
        <p:txBody>
          <a:bodyPr/>
          <a:lstStyle>
            <a:lvl1pPr>
              <a:defRPr sz="4000" cap="all" baseline="0">
                <a:solidFill>
                  <a:srgbClr val="4341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4572000" cy="5486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tx1"/>
                </a:solidFill>
              </a:defRPr>
            </a:lvl1pPr>
            <a:lvl2pPr marL="685800" indent="-342900">
              <a:lnSpc>
                <a:spcPct val="100000"/>
              </a:lnSpc>
              <a:buFont typeface="Karla" pitchFamily="2" charset="0"/>
              <a:buChar char="—"/>
              <a:defRPr sz="2600">
                <a:solidFill>
                  <a:schemeClr val="tx1"/>
                </a:solidFill>
              </a:defRPr>
            </a:lvl2pPr>
            <a:lvl3pPr marL="1028700" indent="-342900">
              <a:lnSpc>
                <a:spcPct val="100000"/>
              </a:lnSpc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257300" indent="-228600">
              <a:lnSpc>
                <a:spcPct val="100000"/>
              </a:lnSpc>
              <a:buFont typeface="Karla" pitchFamily="2" charset="0"/>
              <a:buChar char="—"/>
              <a:defRPr sz="2000">
                <a:solidFill>
                  <a:schemeClr val="tx1"/>
                </a:solidFill>
              </a:defRPr>
            </a:lvl4pPr>
            <a:lvl5pPr marL="1485900" indent="-228600">
              <a:lnSpc>
                <a:spcPct val="100000"/>
              </a:lnSpc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08E904-E22F-4318-82E5-198429101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8900" y="7680330"/>
            <a:ext cx="4800600" cy="54925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en-US" dirty="0"/>
              <a:t>Fourth Avenue Reconstruction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485F0D-8403-405D-AB9C-C096588B8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7680325"/>
            <a:ext cx="2171700" cy="54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tabLst>
                <a:tab pos="571500" algn="l"/>
              </a:tabLst>
              <a:defRPr sz="12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fld id="{F4164499-FEF6-44A9-88E0-C31C32BD1C97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r>
              <a:rPr lang="en-US" dirty="0">
                <a:latin typeface="Arial" panose="020B0604020202020204" pitchFamily="34" charset="0"/>
              </a:rPr>
              <a:t>	smithgroup.com	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77851"/>
            <a:ext cx="14173200" cy="822349"/>
          </a:xfrm>
        </p:spPr>
        <p:txBody>
          <a:bodyPr tIns="91440">
            <a:norm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cap="all" spc="100" baseline="0" dirty="0">
                <a:solidFill>
                  <a:srgbClr val="4341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61E32B-A54D-49BA-B967-8510AD5817F0}"/>
              </a:ext>
            </a:extLst>
          </p:cNvPr>
          <p:cNvCxnSpPr/>
          <p:nvPr userDrawn="1"/>
        </p:nvCxnSpPr>
        <p:spPr>
          <a:xfrm>
            <a:off x="228600" y="7680331"/>
            <a:ext cx="14173200" cy="0"/>
          </a:xfrm>
          <a:prstGeom prst="line">
            <a:avLst/>
          </a:prstGeom>
          <a:ln>
            <a:solidFill>
              <a:srgbClr val="434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1349F59-B3F3-43D6-A2ED-F5142BB750FC}"/>
              </a:ext>
            </a:extLst>
          </p:cNvPr>
          <p:cNvSpPr/>
          <p:nvPr userDrawn="1"/>
        </p:nvSpPr>
        <p:spPr>
          <a:xfrm>
            <a:off x="228600" y="7680331"/>
            <a:ext cx="1728163" cy="109728"/>
          </a:xfrm>
          <a:prstGeom prst="rect">
            <a:avLst/>
          </a:prstGeom>
          <a:solidFill>
            <a:srgbClr val="43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9EBD9C-7389-4F06-AB94-7F399E6D8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0" y="2057400"/>
            <a:ext cx="4572000" cy="5465763"/>
          </a:xfrm>
        </p:spPr>
        <p:txBody>
          <a:bodyPr/>
          <a:lstStyle>
            <a:lvl1pPr indent="-342900" algn="l" defTabSz="1097280" rtl="0" eaLnBrk="1" latinLnBrk="0" hangingPunct="1">
              <a:lnSpc>
                <a:spcPct val="100000"/>
              </a:lnSpc>
              <a:defRPr lang="en-US" sz="2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1pPr>
            <a:lvl2pPr marL="685800" indent="-342900" algn="l" defTabSz="1097280" rtl="0" eaLnBrk="1" latinLnBrk="0" hangingPunct="1">
              <a:lnSpc>
                <a:spcPct val="100000"/>
              </a:lnSpc>
              <a:buFont typeface="Karla" pitchFamily="2" charset="0"/>
              <a:buChar char="—"/>
              <a:defRPr lang="en-US" sz="2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algn="l" defTabSz="1097280" rtl="0" eaLnBrk="1" latinLnBrk="0" hangingPunct="1">
              <a:lnSpc>
                <a:spcPct val="100000"/>
              </a:lnSpc>
              <a:spcBef>
                <a:spcPts val="600"/>
              </a:spcBef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257300" indent="-22860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Karla" pitchFamily="2" charset="0"/>
              <a:buChar char="—"/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algn="l" defTabSz="1097280" rtl="0" eaLnBrk="1" latinLnBrk="0" hangingPunct="1">
              <a:lnSpc>
                <a:spcPct val="100000"/>
              </a:lnSpc>
              <a:spcBef>
                <a:spcPts val="600"/>
              </a:spcBef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D2CC19-0726-4E81-9273-A03856AA6D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9800" y="2057400"/>
            <a:ext cx="4572000" cy="5486400"/>
          </a:xfrm>
        </p:spPr>
        <p:txBody>
          <a:bodyPr/>
          <a:lstStyle>
            <a:lvl1pPr indent="-342900" algn="l" defTabSz="1097280" rtl="0" eaLnBrk="1" latinLnBrk="0" hangingPunct="1">
              <a:lnSpc>
                <a:spcPct val="100000"/>
              </a:lnSpc>
              <a:defRPr lang="en-US" sz="2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1pPr>
            <a:lvl2pPr marL="685800" indent="-342900" algn="l" defTabSz="1097280" rtl="0" eaLnBrk="1" latinLnBrk="0" hangingPunct="1">
              <a:lnSpc>
                <a:spcPct val="100000"/>
              </a:lnSpc>
              <a:buFont typeface="Karla" pitchFamily="2" charset="0"/>
              <a:buChar char="—"/>
              <a:defRPr lang="en-US" sz="2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algn="l" defTabSz="1097280" rtl="0" eaLnBrk="1" latinLnBrk="0" hangingPunct="1">
              <a:lnSpc>
                <a:spcPct val="100000"/>
              </a:lnSpc>
              <a:spcBef>
                <a:spcPts val="600"/>
              </a:spcBef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257300" indent="-22860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Karla" pitchFamily="2" charset="0"/>
              <a:buChar char="—"/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algn="l" defTabSz="1097280" rtl="0" eaLnBrk="1" latinLnBrk="0" hangingPunct="1">
              <a:lnSpc>
                <a:spcPct val="100000"/>
              </a:lnSpc>
              <a:spcBef>
                <a:spcPts val="600"/>
              </a:spcBef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671D76-A24C-4FF1-B338-6B3E256DB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0" y="7836494"/>
            <a:ext cx="1691640" cy="2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5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F3334B-E6A9-41F9-85FD-FBDBBD9712D1}"/>
              </a:ext>
            </a:extLst>
          </p:cNvPr>
          <p:cNvSpPr/>
          <p:nvPr userDrawn="1"/>
        </p:nvSpPr>
        <p:spPr>
          <a:xfrm>
            <a:off x="0" y="0"/>
            <a:ext cx="14630400" cy="8229599"/>
          </a:xfrm>
          <a:prstGeom prst="rect">
            <a:avLst/>
          </a:prstGeom>
          <a:solidFill>
            <a:srgbClr val="878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4173200" cy="549251"/>
          </a:xfrm>
          <a:prstGeom prst="rect">
            <a:avLst/>
          </a:prstGeom>
        </p:spPr>
        <p:txBody>
          <a:bodyPr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998FBF-97F9-46F5-BB03-085404267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77851"/>
            <a:ext cx="14173200" cy="822349"/>
          </a:xfrm>
        </p:spPr>
        <p:txBody>
          <a:bodyPr tIns="91440">
            <a:normAutofit/>
          </a:bodyPr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kern="1200" cap="all" spc="1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7318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4173200" cy="1371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057400"/>
            <a:ext cx="14173200" cy="48672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8900" y="7680330"/>
            <a:ext cx="4800600" cy="54925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en-US" dirty="0"/>
              <a:t>Fourth Avenue Reconstruction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7680325"/>
            <a:ext cx="2171700" cy="5492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tabLst>
                <a:tab pos="571500" algn="l"/>
              </a:tabLst>
              <a:defRPr sz="1200">
                <a:solidFill>
                  <a:schemeClr val="tx1"/>
                </a:solidFill>
                <a:latin typeface="Karla" pitchFamily="2" charset="0"/>
                <a:ea typeface="Karla" pitchFamily="2" charset="0"/>
              </a:defRPr>
            </a:lvl1pPr>
          </a:lstStyle>
          <a:p>
            <a:fld id="{E042FF23-F0E3-41F4-BFAE-F9AF4C6BB6FC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r>
              <a:rPr lang="en-US" dirty="0">
                <a:latin typeface="Arial" panose="020B0604020202020204" pitchFamily="34" charset="0"/>
              </a:rPr>
              <a:t>	smithgroup.com	</a:t>
            </a:r>
            <a:endParaRPr lang="en-US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2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3" r:id="rId2"/>
    <p:sldLayoutId id="2147483668" r:id="rId3"/>
    <p:sldLayoutId id="2147483669" r:id="rId4"/>
    <p:sldLayoutId id="2147483671" r:id="rId5"/>
    <p:sldLayoutId id="2147483662" r:id="rId6"/>
    <p:sldLayoutId id="2147483664" r:id="rId7"/>
    <p:sldLayoutId id="2147483665" r:id="rId8"/>
    <p:sldLayoutId id="2147483667" r:id="rId9"/>
    <p:sldLayoutId id="2147483670" r:id="rId10"/>
    <p:sldLayoutId id="2147483673" r:id="rId11"/>
    <p:sldLayoutId id="2147483674" r:id="rId12"/>
  </p:sldLayoutIdLst>
  <p:hf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000" kern="1200" spc="100" baseline="0">
          <a:solidFill>
            <a:srgbClr val="43414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1097280" rtl="0" eaLnBrk="1" latinLnBrk="0" hangingPunct="1">
        <a:lnSpc>
          <a:spcPct val="90000"/>
        </a:lnSpc>
        <a:spcBef>
          <a:spcPts val="1200"/>
        </a:spcBef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1pPr>
      <a:lvl2pPr marL="685800" indent="-342900" algn="l" defTabSz="1097280" rtl="0" eaLnBrk="1" latinLnBrk="0" hangingPunct="1">
        <a:lnSpc>
          <a:spcPct val="90000"/>
        </a:lnSpc>
        <a:spcBef>
          <a:spcPts val="600"/>
        </a:spcBef>
        <a:buFont typeface="Karla" pitchFamily="2" charset="0"/>
        <a:buChar char="—"/>
        <a:defRPr sz="25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1028700" indent="-342900" algn="l" defTabSz="109728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257300" indent="-228600" algn="l" defTabSz="1097280" rtl="0" eaLnBrk="1" latinLnBrk="0" hangingPunct="1">
        <a:lnSpc>
          <a:spcPct val="90000"/>
        </a:lnSpc>
        <a:spcBef>
          <a:spcPts val="600"/>
        </a:spcBef>
        <a:buFont typeface="Karla" pitchFamily="2" charset="0"/>
        <a:buChar char="—"/>
        <a:defRPr sz="16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485900" indent="-228600" algn="l" defTabSz="109728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 userDrawn="1">
          <p15:clr>
            <a:srgbClr val="F26B43"/>
          </p15:clr>
        </p15:guide>
        <p15:guide id="2" pos="9072" userDrawn="1">
          <p15:clr>
            <a:srgbClr val="F26B43"/>
          </p15:clr>
        </p15:guide>
        <p15:guide id="4" orient="horz" pos="1008" userDrawn="1">
          <p15:clr>
            <a:srgbClr val="F26B43"/>
          </p15:clr>
        </p15:guide>
        <p15:guide id="5" orient="horz" pos="5040" userDrawn="1">
          <p15:clr>
            <a:srgbClr val="F26B43"/>
          </p15:clr>
        </p15:guide>
        <p15:guide id="6" orient="horz" pos="4838" userDrawn="1">
          <p15:clr>
            <a:srgbClr val="F26B43"/>
          </p15:clr>
        </p15:guide>
        <p15:guide id="7" pos="1512" userDrawn="1">
          <p15:clr>
            <a:srgbClr val="F26B43"/>
          </p15:clr>
        </p15:guide>
        <p15:guide id="8" pos="1656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3168" userDrawn="1">
          <p15:clr>
            <a:srgbClr val="F26B43"/>
          </p15:clr>
        </p15:guide>
        <p15:guide id="11" pos="4536" userDrawn="1">
          <p15:clr>
            <a:srgbClr val="F26B43"/>
          </p15:clr>
        </p15:guide>
        <p15:guide id="12" pos="4680" userDrawn="1">
          <p15:clr>
            <a:srgbClr val="F26B43"/>
          </p15:clr>
        </p15:guide>
        <p15:guide id="13" pos="6048" userDrawn="1">
          <p15:clr>
            <a:srgbClr val="F26B43"/>
          </p15:clr>
        </p15:guide>
        <p15:guide id="14" pos="6192" userDrawn="1">
          <p15:clr>
            <a:srgbClr val="F26B43"/>
          </p15:clr>
        </p15:guide>
        <p15:guide id="15" pos="7560" userDrawn="1">
          <p15:clr>
            <a:srgbClr val="F26B43"/>
          </p15:clr>
        </p15:guide>
        <p15:guide id="16" pos="7704" userDrawn="1">
          <p15:clr>
            <a:srgbClr val="F26B43"/>
          </p15:clr>
        </p15:guide>
        <p15:guide id="17" orient="horz" pos="144" userDrawn="1">
          <p15:clr>
            <a:srgbClr val="F26B43"/>
          </p15:clr>
        </p15:guide>
        <p15:guide id="18" orient="horz" pos="1296" userDrawn="1">
          <p15:clr>
            <a:srgbClr val="F26B43"/>
          </p15:clr>
        </p15:guide>
        <p15:guide id="19" orient="horz" pos="4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A0D3-F0B9-4F88-8E30-81EBA69C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Fourth avenue reconstruction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E8188-4CA8-4736-7AA9-F76EEB074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3886" y="4267202"/>
            <a:ext cx="11908971" cy="1611084"/>
          </a:xfrm>
        </p:spPr>
        <p:txBody>
          <a:bodyPr/>
          <a:lstStyle/>
          <a:p>
            <a:r>
              <a:rPr lang="en-US" dirty="0"/>
              <a:t>Presentation by the Downtown Development Authority (DDA) for the Commission on disability issues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B9FB8-9FAC-8DD1-9E68-9D6AE7C915A0}"/>
              </a:ext>
            </a:extLst>
          </p:cNvPr>
          <p:cNvSpPr txBox="1"/>
          <p:nvPr/>
        </p:nvSpPr>
        <p:spPr>
          <a:xfrm>
            <a:off x="5799364" y="5878286"/>
            <a:ext cx="303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November 19, 2025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97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EF59C-080F-F607-0973-6B0AB55ED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1BAC0-704B-3D83-8E2A-D5E295AF3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10</a:t>
            </a:fld>
            <a:r>
              <a:rPr lang="en-US" dirty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A3B4366-8A97-3EF9-4C7D-A32182946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4173200" cy="549251"/>
          </a:xfrm>
        </p:spPr>
        <p:txBody>
          <a:bodyPr>
            <a:normAutofit/>
          </a:bodyPr>
          <a:lstStyle/>
          <a:p>
            <a:r>
              <a:rPr lang="en-US" b="1" dirty="0"/>
              <a:t>Focus Area 2: Driveways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9D4CB064-288C-DCED-DAF5-74343AABF76A}"/>
              </a:ext>
            </a:extLst>
          </p:cNvPr>
          <p:cNvSpPr txBox="1">
            <a:spLocks/>
          </p:cNvSpPr>
          <p:nvPr/>
        </p:nvSpPr>
        <p:spPr>
          <a:xfrm>
            <a:off x="8408611" y="999445"/>
            <a:ext cx="5220303" cy="5956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109728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1pPr>
            <a:lvl2pPr marL="685800" indent="-34290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Karla" pitchFamily="2" charset="0"/>
              <a:buChar char="—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1028700" indent="-34290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257300" indent="-22860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Karla" pitchFamily="2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485900" indent="-22860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Driveway features: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Proposed tactile warning plates at the Fourth &amp; William Parking Structure driveway. This driveway is controlled with a gate arm. The proposed design meets the intent of the Public Right of Way Accessibility Guidelines.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Tactile warning plates are not required at Federal Building driveway, per the Public Right of Way Accessibility Guidelines. This driveway does not have a controlled stop and is not used frequently. 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 descr="Aerial view of Focus Area 2, showing the locations of the proposed tactile warning plates at the parking structure driveway.">
            <a:extLst>
              <a:ext uri="{FF2B5EF4-FFF2-40B4-BE49-F238E27FC236}">
                <a16:creationId xmlns:a16="http://schemas.microsoft.com/office/drawing/2014/main" id="{9923FB80-3A41-C4EB-30CF-76AF08189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61" t="6228" r="16816" b="4033"/>
          <a:stretch>
            <a:fillRect/>
          </a:stretch>
        </p:blipFill>
        <p:spPr>
          <a:xfrm>
            <a:off x="1822450" y="1076326"/>
            <a:ext cx="6149975" cy="6229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F06312-0811-B4CC-3F32-A2ECB6042B7B}"/>
              </a:ext>
            </a:extLst>
          </p:cNvPr>
          <p:cNvSpPr txBox="1"/>
          <p:nvPr/>
        </p:nvSpPr>
        <p:spPr>
          <a:xfrm>
            <a:off x="3366829" y="6322277"/>
            <a:ext cx="339452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Gated Federal Building Driveway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CCC03-6E14-3D6C-1152-37D8553B3ED0}"/>
              </a:ext>
            </a:extLst>
          </p:cNvPr>
          <p:cNvSpPr txBox="1"/>
          <p:nvPr/>
        </p:nvSpPr>
        <p:spPr>
          <a:xfrm>
            <a:off x="3023929" y="1057276"/>
            <a:ext cx="339452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Parking Structure Driveway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DCF693-ED1F-DEC1-BC09-496FB2224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87133" y="2046661"/>
            <a:ext cx="136071" cy="406528"/>
          </a:xfrm>
          <a:prstGeom prst="rect">
            <a:avLst/>
          </a:prstGeom>
          <a:solidFill>
            <a:schemeClr val="accent4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2E4F75-64DB-1784-C613-759427AC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3570" y="2046661"/>
            <a:ext cx="136071" cy="406528"/>
          </a:xfrm>
          <a:prstGeom prst="rect">
            <a:avLst/>
          </a:prstGeom>
          <a:solidFill>
            <a:schemeClr val="accent4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D8B635C-1F44-7D7F-8DB6-BE233B60070E}"/>
              </a:ext>
            </a:extLst>
          </p:cNvPr>
          <p:cNvSpPr txBox="1"/>
          <p:nvPr/>
        </p:nvSpPr>
        <p:spPr>
          <a:xfrm>
            <a:off x="3200176" y="3224942"/>
            <a:ext cx="339452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Arial" panose="020B0604020202020204" pitchFamily="34" charset="0"/>
              </a:rPr>
              <a:t>S. Fourth Ave.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D03742-3DF5-78D5-B460-C9AF0446F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58816" y="1497410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54ABA4-D379-4412-9878-E76B1C0BE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58816" y="4816225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AC06D0-EB31-C0BC-685E-B403CF066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08883" y="2264714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6594DF-63C3-F1FF-98B2-8EABC162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6713" y="4266974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008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E8188-4CA8-4736-7AA9-F76EEB074C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4343400"/>
            <a:ext cx="14173200" cy="3200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3500" b="1" i="0" u="none" strike="noStrike" kern="1200" cap="all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1973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24501E-D9D7-4B82-A252-912DBC99AD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254441"/>
            <a:ext cx="14173200" cy="549251"/>
          </a:xfrm>
        </p:spPr>
        <p:txBody>
          <a:bodyPr>
            <a:normAutofit/>
          </a:bodyPr>
          <a:lstStyle/>
          <a:p>
            <a:r>
              <a:rPr lang="en-US" b="1" dirty="0"/>
              <a:t>Project boundary</a:t>
            </a:r>
          </a:p>
        </p:txBody>
      </p:sp>
      <p:pic>
        <p:nvPicPr>
          <p:cNvPr id="9" name="Picture 8" descr="Aerial image of the project area along Fourth Avenue, which shows the project area in the center and surrounding areas greyed out.  ">
            <a:extLst>
              <a:ext uri="{FF2B5EF4-FFF2-40B4-BE49-F238E27FC236}">
                <a16:creationId xmlns:a16="http://schemas.microsoft.com/office/drawing/2014/main" id="{C2626287-5ABD-FD54-B50A-2056349BA9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5638" r="35705" b="13360"/>
          <a:stretch>
            <a:fillRect/>
          </a:stretch>
        </p:blipFill>
        <p:spPr>
          <a:xfrm rot="5400000">
            <a:off x="4590664" y="-3369606"/>
            <a:ext cx="5449071" cy="141732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3D1DF50-FA6D-3F52-4520-071B512A7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598" y="937299"/>
            <a:ext cx="14173201" cy="6065388"/>
          </a:xfrm>
          <a:custGeom>
            <a:avLst/>
            <a:gdLst>
              <a:gd name="connsiteX0" fmla="*/ 11913042 w 14173199"/>
              <a:gd name="connsiteY0" fmla="*/ 2360929 h 6265020"/>
              <a:gd name="connsiteX1" fmla="*/ 11889188 w 14173199"/>
              <a:gd name="connsiteY1" fmla="*/ 3171962 h 6265020"/>
              <a:gd name="connsiteX2" fmla="*/ 1274197 w 14173199"/>
              <a:gd name="connsiteY2" fmla="*/ 2853910 h 6265020"/>
              <a:gd name="connsiteX3" fmla="*/ 1170830 w 14173199"/>
              <a:gd name="connsiteY3" fmla="*/ 4062508 h 6265020"/>
              <a:gd name="connsiteX4" fmla="*/ 11825578 w 14173199"/>
              <a:gd name="connsiteY4" fmla="*/ 4468025 h 6265020"/>
              <a:gd name="connsiteX5" fmla="*/ 11793772 w 14173199"/>
              <a:gd name="connsiteY5" fmla="*/ 5112081 h 6265020"/>
              <a:gd name="connsiteX6" fmla="*/ 13065981 w 14173199"/>
              <a:gd name="connsiteY6" fmla="*/ 5159788 h 6265020"/>
              <a:gd name="connsiteX7" fmla="*/ 13058030 w 14173199"/>
              <a:gd name="connsiteY7" fmla="*/ 4475976 h 6265020"/>
              <a:gd name="connsiteX8" fmla="*/ 14004235 w 14173199"/>
              <a:gd name="connsiteY8" fmla="*/ 4499830 h 6265020"/>
              <a:gd name="connsiteX9" fmla="*/ 14020138 w 14173199"/>
              <a:gd name="connsiteY9" fmla="*/ 3235573 h 6265020"/>
              <a:gd name="connsiteX10" fmla="*/ 13193202 w 14173199"/>
              <a:gd name="connsiteY10" fmla="*/ 3211719 h 6265020"/>
              <a:gd name="connsiteX11" fmla="*/ 13217056 w 14173199"/>
              <a:gd name="connsiteY11" fmla="*/ 2384783 h 6265020"/>
              <a:gd name="connsiteX12" fmla="*/ 0 w 14173199"/>
              <a:gd name="connsiteY12" fmla="*/ 0 h 6265020"/>
              <a:gd name="connsiteX13" fmla="*/ 14173199 w 14173199"/>
              <a:gd name="connsiteY13" fmla="*/ 0 h 6265020"/>
              <a:gd name="connsiteX14" fmla="*/ 14173199 w 14173199"/>
              <a:gd name="connsiteY14" fmla="*/ 6265020 h 6265020"/>
              <a:gd name="connsiteX15" fmla="*/ 0 w 14173199"/>
              <a:gd name="connsiteY15" fmla="*/ 6265020 h 626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173199" h="6265020">
                <a:moveTo>
                  <a:pt x="11913042" y="2360929"/>
                </a:moveTo>
                <a:lnTo>
                  <a:pt x="11889188" y="3171962"/>
                </a:lnTo>
                <a:lnTo>
                  <a:pt x="1274197" y="2853910"/>
                </a:lnTo>
                <a:lnTo>
                  <a:pt x="1170830" y="4062508"/>
                </a:lnTo>
                <a:lnTo>
                  <a:pt x="11825578" y="4468025"/>
                </a:lnTo>
                <a:lnTo>
                  <a:pt x="11793772" y="5112081"/>
                </a:lnTo>
                <a:lnTo>
                  <a:pt x="13065981" y="5159788"/>
                </a:lnTo>
                <a:cubicBezTo>
                  <a:pt x="13063331" y="4931851"/>
                  <a:pt x="13060680" y="4703913"/>
                  <a:pt x="13058030" y="4475976"/>
                </a:cubicBezTo>
                <a:lnTo>
                  <a:pt x="14004235" y="4499830"/>
                </a:lnTo>
                <a:lnTo>
                  <a:pt x="14020138" y="3235573"/>
                </a:lnTo>
                <a:lnTo>
                  <a:pt x="13193202" y="3211719"/>
                </a:lnTo>
                <a:lnTo>
                  <a:pt x="13217056" y="2384783"/>
                </a:lnTo>
                <a:close/>
                <a:moveTo>
                  <a:pt x="0" y="0"/>
                </a:moveTo>
                <a:lnTo>
                  <a:pt x="14173199" y="0"/>
                </a:lnTo>
                <a:lnTo>
                  <a:pt x="14173199" y="6265020"/>
                </a:lnTo>
                <a:lnTo>
                  <a:pt x="0" y="6265020"/>
                </a:lnTo>
                <a:close/>
              </a:path>
            </a:pathLst>
          </a:cu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75489322-8E62-BD70-9E09-8FBC37D05C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6652725"/>
            <a:ext cx="14173200" cy="869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project area includes Fourth Avenue from William Street to Liberty Street, excluding the William intersection but including the Liberty intersection.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3990E-EB20-4A5A-AF46-57C5624F5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Fourth Avenue Reconstruction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2B2C01-6453-4C7E-8A11-39E02FF33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2</a:t>
            </a:fld>
            <a:r>
              <a:rPr lang="en-US" dirty="0">
                <a:latin typeface="Arial" panose="020B0604020202020204" pitchFamily="34" charset="0"/>
              </a:rPr>
              <a:t>	smithgroup.com	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431C252-2051-8404-29F0-CB260A7D6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0751" y="3176228"/>
            <a:ext cx="12849308" cy="2798859"/>
          </a:xfrm>
          <a:custGeom>
            <a:avLst/>
            <a:gdLst>
              <a:gd name="connsiteX0" fmla="*/ 174928 w 12857259"/>
              <a:gd name="connsiteY0" fmla="*/ 341906 h 2798859"/>
              <a:gd name="connsiteX1" fmla="*/ 0 w 12857259"/>
              <a:gd name="connsiteY1" fmla="*/ 1701579 h 2798859"/>
              <a:gd name="connsiteX2" fmla="*/ 10877384 w 12857259"/>
              <a:gd name="connsiteY2" fmla="*/ 2091193 h 2798859"/>
              <a:gd name="connsiteX3" fmla="*/ 10829676 w 12857259"/>
              <a:gd name="connsiteY3" fmla="*/ 2735249 h 2798859"/>
              <a:gd name="connsiteX4" fmla="*/ 11911053 w 12857259"/>
              <a:gd name="connsiteY4" fmla="*/ 2798859 h 2798859"/>
              <a:gd name="connsiteX5" fmla="*/ 11887200 w 12857259"/>
              <a:gd name="connsiteY5" fmla="*/ 2115047 h 2798859"/>
              <a:gd name="connsiteX6" fmla="*/ 12833405 w 12857259"/>
              <a:gd name="connsiteY6" fmla="*/ 2138901 h 2798859"/>
              <a:gd name="connsiteX7" fmla="*/ 12857259 w 12857259"/>
              <a:gd name="connsiteY7" fmla="*/ 858741 h 2798859"/>
              <a:gd name="connsiteX8" fmla="*/ 12022372 w 12857259"/>
              <a:gd name="connsiteY8" fmla="*/ 850790 h 2798859"/>
              <a:gd name="connsiteX9" fmla="*/ 12046226 w 12857259"/>
              <a:gd name="connsiteY9" fmla="*/ 23854 h 2798859"/>
              <a:gd name="connsiteX10" fmla="*/ 10742212 w 12857259"/>
              <a:gd name="connsiteY10" fmla="*/ 0 h 2798859"/>
              <a:gd name="connsiteX11" fmla="*/ 10718358 w 12857259"/>
              <a:gd name="connsiteY11" fmla="*/ 811033 h 2798859"/>
              <a:gd name="connsiteX12" fmla="*/ 174928 w 12857259"/>
              <a:gd name="connsiteY12" fmla="*/ 341906 h 2798859"/>
              <a:gd name="connsiteX0" fmla="*/ 0 w 12857259"/>
              <a:gd name="connsiteY0" fmla="*/ 492981 h 2798859"/>
              <a:gd name="connsiteX1" fmla="*/ 0 w 12857259"/>
              <a:gd name="connsiteY1" fmla="*/ 1701579 h 2798859"/>
              <a:gd name="connsiteX2" fmla="*/ 10877384 w 12857259"/>
              <a:gd name="connsiteY2" fmla="*/ 2091193 h 2798859"/>
              <a:gd name="connsiteX3" fmla="*/ 10829676 w 12857259"/>
              <a:gd name="connsiteY3" fmla="*/ 2735249 h 2798859"/>
              <a:gd name="connsiteX4" fmla="*/ 11911053 w 12857259"/>
              <a:gd name="connsiteY4" fmla="*/ 2798859 h 2798859"/>
              <a:gd name="connsiteX5" fmla="*/ 11887200 w 12857259"/>
              <a:gd name="connsiteY5" fmla="*/ 2115047 h 2798859"/>
              <a:gd name="connsiteX6" fmla="*/ 12833405 w 12857259"/>
              <a:gd name="connsiteY6" fmla="*/ 2138901 h 2798859"/>
              <a:gd name="connsiteX7" fmla="*/ 12857259 w 12857259"/>
              <a:gd name="connsiteY7" fmla="*/ 858741 h 2798859"/>
              <a:gd name="connsiteX8" fmla="*/ 12022372 w 12857259"/>
              <a:gd name="connsiteY8" fmla="*/ 850790 h 2798859"/>
              <a:gd name="connsiteX9" fmla="*/ 12046226 w 12857259"/>
              <a:gd name="connsiteY9" fmla="*/ 23854 h 2798859"/>
              <a:gd name="connsiteX10" fmla="*/ 10742212 w 12857259"/>
              <a:gd name="connsiteY10" fmla="*/ 0 h 2798859"/>
              <a:gd name="connsiteX11" fmla="*/ 10718358 w 12857259"/>
              <a:gd name="connsiteY11" fmla="*/ 811033 h 2798859"/>
              <a:gd name="connsiteX12" fmla="*/ 0 w 12857259"/>
              <a:gd name="connsiteY12" fmla="*/ 492981 h 2798859"/>
              <a:gd name="connsiteX0" fmla="*/ 103367 w 12857259"/>
              <a:gd name="connsiteY0" fmla="*/ 492981 h 2798859"/>
              <a:gd name="connsiteX1" fmla="*/ 0 w 12857259"/>
              <a:gd name="connsiteY1" fmla="*/ 1701579 h 2798859"/>
              <a:gd name="connsiteX2" fmla="*/ 10877384 w 12857259"/>
              <a:gd name="connsiteY2" fmla="*/ 2091193 h 2798859"/>
              <a:gd name="connsiteX3" fmla="*/ 10829676 w 12857259"/>
              <a:gd name="connsiteY3" fmla="*/ 2735249 h 2798859"/>
              <a:gd name="connsiteX4" fmla="*/ 11911053 w 12857259"/>
              <a:gd name="connsiteY4" fmla="*/ 2798859 h 2798859"/>
              <a:gd name="connsiteX5" fmla="*/ 11887200 w 12857259"/>
              <a:gd name="connsiteY5" fmla="*/ 2115047 h 2798859"/>
              <a:gd name="connsiteX6" fmla="*/ 12833405 w 12857259"/>
              <a:gd name="connsiteY6" fmla="*/ 2138901 h 2798859"/>
              <a:gd name="connsiteX7" fmla="*/ 12857259 w 12857259"/>
              <a:gd name="connsiteY7" fmla="*/ 858741 h 2798859"/>
              <a:gd name="connsiteX8" fmla="*/ 12022372 w 12857259"/>
              <a:gd name="connsiteY8" fmla="*/ 850790 h 2798859"/>
              <a:gd name="connsiteX9" fmla="*/ 12046226 w 12857259"/>
              <a:gd name="connsiteY9" fmla="*/ 23854 h 2798859"/>
              <a:gd name="connsiteX10" fmla="*/ 10742212 w 12857259"/>
              <a:gd name="connsiteY10" fmla="*/ 0 h 2798859"/>
              <a:gd name="connsiteX11" fmla="*/ 10718358 w 12857259"/>
              <a:gd name="connsiteY11" fmla="*/ 811033 h 2798859"/>
              <a:gd name="connsiteX12" fmla="*/ 103367 w 12857259"/>
              <a:gd name="connsiteY12" fmla="*/ 492981 h 2798859"/>
              <a:gd name="connsiteX0" fmla="*/ 103367 w 12857259"/>
              <a:gd name="connsiteY0" fmla="*/ 492981 h 2798859"/>
              <a:gd name="connsiteX1" fmla="*/ 0 w 12857259"/>
              <a:gd name="connsiteY1" fmla="*/ 1701579 h 2798859"/>
              <a:gd name="connsiteX2" fmla="*/ 10654748 w 12857259"/>
              <a:gd name="connsiteY2" fmla="*/ 2107096 h 2798859"/>
              <a:gd name="connsiteX3" fmla="*/ 10829676 w 12857259"/>
              <a:gd name="connsiteY3" fmla="*/ 2735249 h 2798859"/>
              <a:gd name="connsiteX4" fmla="*/ 11911053 w 12857259"/>
              <a:gd name="connsiteY4" fmla="*/ 2798859 h 2798859"/>
              <a:gd name="connsiteX5" fmla="*/ 11887200 w 12857259"/>
              <a:gd name="connsiteY5" fmla="*/ 2115047 h 2798859"/>
              <a:gd name="connsiteX6" fmla="*/ 12833405 w 12857259"/>
              <a:gd name="connsiteY6" fmla="*/ 2138901 h 2798859"/>
              <a:gd name="connsiteX7" fmla="*/ 12857259 w 12857259"/>
              <a:gd name="connsiteY7" fmla="*/ 858741 h 2798859"/>
              <a:gd name="connsiteX8" fmla="*/ 12022372 w 12857259"/>
              <a:gd name="connsiteY8" fmla="*/ 850790 h 2798859"/>
              <a:gd name="connsiteX9" fmla="*/ 12046226 w 12857259"/>
              <a:gd name="connsiteY9" fmla="*/ 23854 h 2798859"/>
              <a:gd name="connsiteX10" fmla="*/ 10742212 w 12857259"/>
              <a:gd name="connsiteY10" fmla="*/ 0 h 2798859"/>
              <a:gd name="connsiteX11" fmla="*/ 10718358 w 12857259"/>
              <a:gd name="connsiteY11" fmla="*/ 811033 h 2798859"/>
              <a:gd name="connsiteX12" fmla="*/ 103367 w 12857259"/>
              <a:gd name="connsiteY12" fmla="*/ 492981 h 2798859"/>
              <a:gd name="connsiteX0" fmla="*/ 103367 w 12857259"/>
              <a:gd name="connsiteY0" fmla="*/ 492981 h 2798859"/>
              <a:gd name="connsiteX1" fmla="*/ 0 w 12857259"/>
              <a:gd name="connsiteY1" fmla="*/ 1701579 h 2798859"/>
              <a:gd name="connsiteX2" fmla="*/ 10654748 w 12857259"/>
              <a:gd name="connsiteY2" fmla="*/ 2107096 h 2798859"/>
              <a:gd name="connsiteX3" fmla="*/ 10622942 w 12857259"/>
              <a:gd name="connsiteY3" fmla="*/ 2751152 h 2798859"/>
              <a:gd name="connsiteX4" fmla="*/ 11911053 w 12857259"/>
              <a:gd name="connsiteY4" fmla="*/ 2798859 h 2798859"/>
              <a:gd name="connsiteX5" fmla="*/ 11887200 w 12857259"/>
              <a:gd name="connsiteY5" fmla="*/ 2115047 h 2798859"/>
              <a:gd name="connsiteX6" fmla="*/ 12833405 w 12857259"/>
              <a:gd name="connsiteY6" fmla="*/ 2138901 h 2798859"/>
              <a:gd name="connsiteX7" fmla="*/ 12857259 w 12857259"/>
              <a:gd name="connsiteY7" fmla="*/ 858741 h 2798859"/>
              <a:gd name="connsiteX8" fmla="*/ 12022372 w 12857259"/>
              <a:gd name="connsiteY8" fmla="*/ 850790 h 2798859"/>
              <a:gd name="connsiteX9" fmla="*/ 12046226 w 12857259"/>
              <a:gd name="connsiteY9" fmla="*/ 23854 h 2798859"/>
              <a:gd name="connsiteX10" fmla="*/ 10742212 w 12857259"/>
              <a:gd name="connsiteY10" fmla="*/ 0 h 2798859"/>
              <a:gd name="connsiteX11" fmla="*/ 10718358 w 12857259"/>
              <a:gd name="connsiteY11" fmla="*/ 811033 h 2798859"/>
              <a:gd name="connsiteX12" fmla="*/ 103367 w 12857259"/>
              <a:gd name="connsiteY12" fmla="*/ 492981 h 2798859"/>
              <a:gd name="connsiteX0" fmla="*/ 103367 w 12857259"/>
              <a:gd name="connsiteY0" fmla="*/ 492981 h 2798859"/>
              <a:gd name="connsiteX1" fmla="*/ 0 w 12857259"/>
              <a:gd name="connsiteY1" fmla="*/ 1701579 h 2798859"/>
              <a:gd name="connsiteX2" fmla="*/ 10654748 w 12857259"/>
              <a:gd name="connsiteY2" fmla="*/ 2107096 h 2798859"/>
              <a:gd name="connsiteX3" fmla="*/ 10622942 w 12857259"/>
              <a:gd name="connsiteY3" fmla="*/ 2751152 h 2798859"/>
              <a:gd name="connsiteX4" fmla="*/ 11895151 w 12857259"/>
              <a:gd name="connsiteY4" fmla="*/ 2798859 h 2798859"/>
              <a:gd name="connsiteX5" fmla="*/ 11887200 w 12857259"/>
              <a:gd name="connsiteY5" fmla="*/ 2115047 h 2798859"/>
              <a:gd name="connsiteX6" fmla="*/ 12833405 w 12857259"/>
              <a:gd name="connsiteY6" fmla="*/ 2138901 h 2798859"/>
              <a:gd name="connsiteX7" fmla="*/ 12857259 w 12857259"/>
              <a:gd name="connsiteY7" fmla="*/ 858741 h 2798859"/>
              <a:gd name="connsiteX8" fmla="*/ 12022372 w 12857259"/>
              <a:gd name="connsiteY8" fmla="*/ 850790 h 2798859"/>
              <a:gd name="connsiteX9" fmla="*/ 12046226 w 12857259"/>
              <a:gd name="connsiteY9" fmla="*/ 23854 h 2798859"/>
              <a:gd name="connsiteX10" fmla="*/ 10742212 w 12857259"/>
              <a:gd name="connsiteY10" fmla="*/ 0 h 2798859"/>
              <a:gd name="connsiteX11" fmla="*/ 10718358 w 12857259"/>
              <a:gd name="connsiteY11" fmla="*/ 811033 h 2798859"/>
              <a:gd name="connsiteX12" fmla="*/ 103367 w 12857259"/>
              <a:gd name="connsiteY12" fmla="*/ 492981 h 2798859"/>
              <a:gd name="connsiteX0" fmla="*/ 103367 w 12857259"/>
              <a:gd name="connsiteY0" fmla="*/ 492981 h 2798859"/>
              <a:gd name="connsiteX1" fmla="*/ 0 w 12857259"/>
              <a:gd name="connsiteY1" fmla="*/ 1701579 h 2798859"/>
              <a:gd name="connsiteX2" fmla="*/ 10654748 w 12857259"/>
              <a:gd name="connsiteY2" fmla="*/ 2107096 h 2798859"/>
              <a:gd name="connsiteX3" fmla="*/ 10622942 w 12857259"/>
              <a:gd name="connsiteY3" fmla="*/ 2751152 h 2798859"/>
              <a:gd name="connsiteX4" fmla="*/ 11895151 w 12857259"/>
              <a:gd name="connsiteY4" fmla="*/ 2798859 h 2798859"/>
              <a:gd name="connsiteX5" fmla="*/ 11887200 w 12857259"/>
              <a:gd name="connsiteY5" fmla="*/ 2115047 h 2798859"/>
              <a:gd name="connsiteX6" fmla="*/ 12833405 w 12857259"/>
              <a:gd name="connsiteY6" fmla="*/ 2138901 h 2798859"/>
              <a:gd name="connsiteX7" fmla="*/ 12857259 w 12857259"/>
              <a:gd name="connsiteY7" fmla="*/ 906449 h 2798859"/>
              <a:gd name="connsiteX8" fmla="*/ 12022372 w 12857259"/>
              <a:gd name="connsiteY8" fmla="*/ 850790 h 2798859"/>
              <a:gd name="connsiteX9" fmla="*/ 12046226 w 12857259"/>
              <a:gd name="connsiteY9" fmla="*/ 23854 h 2798859"/>
              <a:gd name="connsiteX10" fmla="*/ 10742212 w 12857259"/>
              <a:gd name="connsiteY10" fmla="*/ 0 h 2798859"/>
              <a:gd name="connsiteX11" fmla="*/ 10718358 w 12857259"/>
              <a:gd name="connsiteY11" fmla="*/ 811033 h 2798859"/>
              <a:gd name="connsiteX12" fmla="*/ 103367 w 12857259"/>
              <a:gd name="connsiteY12" fmla="*/ 492981 h 2798859"/>
              <a:gd name="connsiteX0" fmla="*/ 103367 w 12849308"/>
              <a:gd name="connsiteY0" fmla="*/ 492981 h 2798859"/>
              <a:gd name="connsiteX1" fmla="*/ 0 w 12849308"/>
              <a:gd name="connsiteY1" fmla="*/ 1701579 h 2798859"/>
              <a:gd name="connsiteX2" fmla="*/ 10654748 w 12849308"/>
              <a:gd name="connsiteY2" fmla="*/ 2107096 h 2798859"/>
              <a:gd name="connsiteX3" fmla="*/ 10622942 w 12849308"/>
              <a:gd name="connsiteY3" fmla="*/ 2751152 h 2798859"/>
              <a:gd name="connsiteX4" fmla="*/ 11895151 w 12849308"/>
              <a:gd name="connsiteY4" fmla="*/ 2798859 h 2798859"/>
              <a:gd name="connsiteX5" fmla="*/ 11887200 w 12849308"/>
              <a:gd name="connsiteY5" fmla="*/ 2115047 h 2798859"/>
              <a:gd name="connsiteX6" fmla="*/ 12833405 w 12849308"/>
              <a:gd name="connsiteY6" fmla="*/ 2138901 h 2798859"/>
              <a:gd name="connsiteX7" fmla="*/ 12849308 w 12849308"/>
              <a:gd name="connsiteY7" fmla="*/ 874644 h 2798859"/>
              <a:gd name="connsiteX8" fmla="*/ 12022372 w 12849308"/>
              <a:gd name="connsiteY8" fmla="*/ 850790 h 2798859"/>
              <a:gd name="connsiteX9" fmla="*/ 12046226 w 12849308"/>
              <a:gd name="connsiteY9" fmla="*/ 23854 h 2798859"/>
              <a:gd name="connsiteX10" fmla="*/ 10742212 w 12849308"/>
              <a:gd name="connsiteY10" fmla="*/ 0 h 2798859"/>
              <a:gd name="connsiteX11" fmla="*/ 10718358 w 12849308"/>
              <a:gd name="connsiteY11" fmla="*/ 811033 h 2798859"/>
              <a:gd name="connsiteX12" fmla="*/ 103367 w 12849308"/>
              <a:gd name="connsiteY12" fmla="*/ 492981 h 2798859"/>
              <a:gd name="connsiteX0" fmla="*/ 103367 w 12849308"/>
              <a:gd name="connsiteY0" fmla="*/ 492981 h 2798859"/>
              <a:gd name="connsiteX1" fmla="*/ 0 w 12849308"/>
              <a:gd name="connsiteY1" fmla="*/ 1701579 h 2798859"/>
              <a:gd name="connsiteX2" fmla="*/ 10649523 w 12849308"/>
              <a:gd name="connsiteY2" fmla="*/ 2070520 h 2798859"/>
              <a:gd name="connsiteX3" fmla="*/ 10622942 w 12849308"/>
              <a:gd name="connsiteY3" fmla="*/ 2751152 h 2798859"/>
              <a:gd name="connsiteX4" fmla="*/ 11895151 w 12849308"/>
              <a:gd name="connsiteY4" fmla="*/ 2798859 h 2798859"/>
              <a:gd name="connsiteX5" fmla="*/ 11887200 w 12849308"/>
              <a:gd name="connsiteY5" fmla="*/ 2115047 h 2798859"/>
              <a:gd name="connsiteX6" fmla="*/ 12833405 w 12849308"/>
              <a:gd name="connsiteY6" fmla="*/ 2138901 h 2798859"/>
              <a:gd name="connsiteX7" fmla="*/ 12849308 w 12849308"/>
              <a:gd name="connsiteY7" fmla="*/ 874644 h 2798859"/>
              <a:gd name="connsiteX8" fmla="*/ 12022372 w 12849308"/>
              <a:gd name="connsiteY8" fmla="*/ 850790 h 2798859"/>
              <a:gd name="connsiteX9" fmla="*/ 12046226 w 12849308"/>
              <a:gd name="connsiteY9" fmla="*/ 23854 h 2798859"/>
              <a:gd name="connsiteX10" fmla="*/ 10742212 w 12849308"/>
              <a:gd name="connsiteY10" fmla="*/ 0 h 2798859"/>
              <a:gd name="connsiteX11" fmla="*/ 10718358 w 12849308"/>
              <a:gd name="connsiteY11" fmla="*/ 811033 h 2798859"/>
              <a:gd name="connsiteX12" fmla="*/ 103367 w 12849308"/>
              <a:gd name="connsiteY12" fmla="*/ 492981 h 2798859"/>
              <a:gd name="connsiteX0" fmla="*/ 92917 w 12849308"/>
              <a:gd name="connsiteY0" fmla="*/ 461630 h 2798859"/>
              <a:gd name="connsiteX1" fmla="*/ 0 w 12849308"/>
              <a:gd name="connsiteY1" fmla="*/ 1701579 h 2798859"/>
              <a:gd name="connsiteX2" fmla="*/ 10649523 w 12849308"/>
              <a:gd name="connsiteY2" fmla="*/ 2070520 h 2798859"/>
              <a:gd name="connsiteX3" fmla="*/ 10622942 w 12849308"/>
              <a:gd name="connsiteY3" fmla="*/ 2751152 h 2798859"/>
              <a:gd name="connsiteX4" fmla="*/ 11895151 w 12849308"/>
              <a:gd name="connsiteY4" fmla="*/ 2798859 h 2798859"/>
              <a:gd name="connsiteX5" fmla="*/ 11887200 w 12849308"/>
              <a:gd name="connsiteY5" fmla="*/ 2115047 h 2798859"/>
              <a:gd name="connsiteX6" fmla="*/ 12833405 w 12849308"/>
              <a:gd name="connsiteY6" fmla="*/ 2138901 h 2798859"/>
              <a:gd name="connsiteX7" fmla="*/ 12849308 w 12849308"/>
              <a:gd name="connsiteY7" fmla="*/ 874644 h 2798859"/>
              <a:gd name="connsiteX8" fmla="*/ 12022372 w 12849308"/>
              <a:gd name="connsiteY8" fmla="*/ 850790 h 2798859"/>
              <a:gd name="connsiteX9" fmla="*/ 12046226 w 12849308"/>
              <a:gd name="connsiteY9" fmla="*/ 23854 h 2798859"/>
              <a:gd name="connsiteX10" fmla="*/ 10742212 w 12849308"/>
              <a:gd name="connsiteY10" fmla="*/ 0 h 2798859"/>
              <a:gd name="connsiteX11" fmla="*/ 10718358 w 12849308"/>
              <a:gd name="connsiteY11" fmla="*/ 811033 h 2798859"/>
              <a:gd name="connsiteX12" fmla="*/ 92917 w 12849308"/>
              <a:gd name="connsiteY12" fmla="*/ 461630 h 279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49308" h="2798859">
                <a:moveTo>
                  <a:pt x="92917" y="461630"/>
                </a:moveTo>
                <a:lnTo>
                  <a:pt x="0" y="1701579"/>
                </a:lnTo>
                <a:lnTo>
                  <a:pt x="10649523" y="2070520"/>
                </a:lnTo>
                <a:lnTo>
                  <a:pt x="10622942" y="2751152"/>
                </a:lnTo>
                <a:lnTo>
                  <a:pt x="11895151" y="2798859"/>
                </a:lnTo>
                <a:cubicBezTo>
                  <a:pt x="11892501" y="2570922"/>
                  <a:pt x="11889850" y="2342984"/>
                  <a:pt x="11887200" y="2115047"/>
                </a:cubicBezTo>
                <a:lnTo>
                  <a:pt x="12833405" y="2138901"/>
                </a:lnTo>
                <a:lnTo>
                  <a:pt x="12849308" y="874644"/>
                </a:lnTo>
                <a:lnTo>
                  <a:pt x="12022372" y="850790"/>
                </a:lnTo>
                <a:lnTo>
                  <a:pt x="12046226" y="23854"/>
                </a:lnTo>
                <a:lnTo>
                  <a:pt x="10742212" y="0"/>
                </a:lnTo>
                <a:lnTo>
                  <a:pt x="10718358" y="811033"/>
                </a:lnTo>
                <a:lnTo>
                  <a:pt x="92917" y="461630"/>
                </a:lnTo>
                <a:close/>
              </a:path>
            </a:pathLst>
          </a:custGeom>
          <a:noFill/>
          <a:ln w="57150">
            <a:solidFill>
              <a:srgbClr val="00124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3F9C6-437C-566A-E73E-A4B3B9D7B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306591" y="5202193"/>
            <a:ext cx="144521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Blake Transit Center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592D628F-507D-EF60-0D4B-B3B6C84FD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55651" y="4114800"/>
            <a:ext cx="308283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S. FOURTH AVE.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3F569DD-5B0D-2D4F-28A1-49FD8964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103907" y="2259174"/>
            <a:ext cx="22979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rial" panose="020B0604020202020204" pitchFamily="34" charset="0"/>
              </a:rPr>
              <a:t>E. William Street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0202CCFA-E16B-8D2B-1312-6414FF4E3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91415" y="5302394"/>
            <a:ext cx="193328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350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S. Fifth Ave.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81E5BD8D-5859-3159-E0C3-2FF62D8EC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48873" y="5702188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Federal Building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98FEED89-69BE-290D-A2F3-F211F9B10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1933172" y="1852162"/>
            <a:ext cx="17608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rial" panose="020B0604020202020204" pitchFamily="34" charset="0"/>
              </a:rPr>
              <a:t>E. Liberty Street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F6EF7242-9FF0-12D2-FD71-8A13B12F6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71628" y="2408754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Parking Structure</a:t>
            </a:r>
          </a:p>
        </p:txBody>
      </p:sp>
    </p:spTree>
    <p:extLst>
      <p:ext uri="{BB962C8B-B14F-4D97-AF65-F5344CB8AC3E}">
        <p14:creationId xmlns:p14="http://schemas.microsoft.com/office/powerpoint/2010/main" val="282633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94C3-5B43-097E-F856-688D66DC1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F40B15-2250-864E-F332-675B6A6A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Existing 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A124EC-A77D-782C-B921-B2E77C578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EA3817-7990-4335-9E74-9F902A877366}" type="slidenum">
              <a:rPr lang="en-US" smtClean="0">
                <a:latin typeface="Arial" panose="020B0604020202020204" pitchFamily="34" charset="0"/>
              </a:rPr>
              <a:pPr/>
              <a:t>3</a:t>
            </a:fld>
            <a:r>
              <a:rPr lang="en-US" dirty="0">
                <a:latin typeface="Arial" panose="020B0604020202020204" pitchFamily="34" charset="0"/>
              </a:rPr>
              <a:t>	smithgroup.com	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C6182BD-9DE1-15FF-A838-1BEBE787C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200079"/>
            <a:ext cx="14255044" cy="13806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project area of Fourth Avenue abuts the Blake Transit Center, Federal Building, Fourth &amp; William Parking Structure, and two restaurants. The area has narrow sidewalks, small bus shelters, and undefined travel lanes. The areas also has high pedestrian traffic due to the Transit Center. </a:t>
            </a:r>
          </a:p>
        </p:txBody>
      </p:sp>
      <p:pic>
        <p:nvPicPr>
          <p:cNvPr id="8" name="Picture 7" descr="Picture of Fourth Avenue facing south, showing bus shelters, the parking structure, and Ruth's Chris Steakhouse. ">
            <a:extLst>
              <a:ext uri="{FF2B5EF4-FFF2-40B4-BE49-F238E27FC236}">
                <a16:creationId xmlns:a16="http://schemas.microsoft.com/office/drawing/2014/main" id="{9959EA5F-DDD1-91A1-F2E4-89EAE3408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29881" r="631" b="22648"/>
          <a:stretch>
            <a:fillRect/>
          </a:stretch>
        </p:blipFill>
        <p:spPr>
          <a:xfrm>
            <a:off x="228600" y="839345"/>
            <a:ext cx="14173200" cy="516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8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15B8B6-C2C8-4A89-B424-D4F552B4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Project goals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4BF628-FBC1-4404-B263-0B3018C08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0" y="1566407"/>
            <a:ext cx="6440449" cy="5606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With this project, the DDA aims to:</a:t>
            </a:r>
          </a:p>
          <a:p>
            <a:r>
              <a:rPr lang="en-US" sz="2800" dirty="0"/>
              <a:t>Improve safety and comfort for all users.</a:t>
            </a:r>
          </a:p>
          <a:p>
            <a:r>
              <a:rPr lang="en-US" sz="2800" dirty="0"/>
              <a:t>Create a street that functions as an extension of the Blake Transit Center.</a:t>
            </a:r>
          </a:p>
          <a:p>
            <a:r>
              <a:rPr lang="en-US" sz="2800" dirty="0"/>
              <a:t>Support the future affordable housing development at 350 South Fifth Avenue (located on the former YMCA lot).</a:t>
            </a:r>
          </a:p>
          <a:p>
            <a:r>
              <a:rPr lang="en-US" sz="2800" dirty="0"/>
              <a:t>Visually link the block with the “downtown feel” on Liberty Street.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920D0-AEFE-4323-9E73-2CBE2BF60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EA3817-7990-4335-9E74-9F902A877366}" type="slidenum">
              <a:rPr lang="en-US" smtClean="0">
                <a:latin typeface="Arial" panose="020B0604020202020204" pitchFamily="34" charset="0"/>
              </a:rPr>
              <a:pPr/>
              <a:t>4</a:t>
            </a:fld>
            <a:r>
              <a:rPr lang="en-US" dirty="0">
                <a:latin typeface="Arial" panose="020B0604020202020204" pitchFamily="34" charset="0"/>
              </a:rPr>
              <a:t>		</a:t>
            </a:r>
          </a:p>
        </p:txBody>
      </p:sp>
      <p:pic>
        <p:nvPicPr>
          <p:cNvPr id="10" name="Picture 9" descr="Picture of Fourth Avenue facing north, showing bus shelters and the parking structure.  ">
            <a:extLst>
              <a:ext uri="{FF2B5EF4-FFF2-40B4-BE49-F238E27FC236}">
                <a16:creationId xmlns:a16="http://schemas.microsoft.com/office/drawing/2014/main" id="{7E13FC57-20A3-32FC-481A-889DB1A84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r="2895"/>
          <a:stretch>
            <a:fillRect/>
          </a:stretch>
        </p:blipFill>
        <p:spPr>
          <a:xfrm>
            <a:off x="7021002" y="1566407"/>
            <a:ext cx="7380798" cy="59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82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695856B4-4A71-910B-256D-B988C494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4173200" cy="549251"/>
          </a:xfrm>
        </p:spPr>
        <p:txBody>
          <a:bodyPr>
            <a:normAutofit/>
          </a:bodyPr>
          <a:lstStyle/>
          <a:p>
            <a:r>
              <a:rPr lang="en-US" b="1" dirty="0"/>
              <a:t>Overall Streetscape design</a:t>
            </a:r>
          </a:p>
        </p:txBody>
      </p:sp>
      <p:pic>
        <p:nvPicPr>
          <p:cNvPr id="7" name="Picture 6" descr="Drawing of the proposed streetscape for the Fourth Avenue project area, as seen from above. ">
            <a:extLst>
              <a:ext uri="{FF2B5EF4-FFF2-40B4-BE49-F238E27FC236}">
                <a16:creationId xmlns:a16="http://schemas.microsoft.com/office/drawing/2014/main" id="{196827B8-E6F8-8E3B-0C06-93C5F34FB6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-4424" r="10063" b="8228"/>
          <a:stretch>
            <a:fillRect/>
          </a:stretch>
        </p:blipFill>
        <p:spPr>
          <a:xfrm>
            <a:off x="228600" y="777851"/>
            <a:ext cx="14045581" cy="51971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473711E-A14A-D311-A648-81E204544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" y="6183566"/>
            <a:ext cx="14118336" cy="1334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proposed plan includes wider sidewalks, large bus shelters, defined bus lanes, new lighting, street trees, and safer crossings. Additionally, a new mid-block crosswalk is planned next to the Blake Transit Center.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2B2C01-6453-4C7E-8A11-39E02FF33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5</a:t>
            </a:fld>
            <a:r>
              <a:rPr lang="en-US" dirty="0">
                <a:latin typeface="Arial" panose="020B0604020202020204" pitchFamily="34" charset="0"/>
              </a:rPr>
              <a:t>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1C6C9C-D416-DD1E-6A31-6E4EB1038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0234" y="1528247"/>
            <a:ext cx="1094499" cy="700818"/>
            <a:chOff x="13362165" y="7296836"/>
            <a:chExt cx="1305725" cy="8360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01F8163-E87A-B075-7739-C2F0650D521F}"/>
                </a:ext>
              </a:extLst>
            </p:cNvPr>
            <p:cNvGrpSpPr/>
            <p:nvPr/>
          </p:nvGrpSpPr>
          <p:grpSpPr>
            <a:xfrm>
              <a:off x="13797457" y="7296836"/>
              <a:ext cx="445222" cy="435124"/>
              <a:chOff x="13797457" y="7296836"/>
              <a:chExt cx="527734" cy="51576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5C3ED7E-AE61-90CC-1473-7A9E4543CCCF}"/>
                  </a:ext>
                </a:extLst>
              </p:cNvPr>
              <p:cNvSpPr/>
              <p:nvPr/>
            </p:nvSpPr>
            <p:spPr>
              <a:xfrm rot="5400000">
                <a:off x="13797457" y="7296836"/>
                <a:ext cx="515765" cy="51576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BBDC3D5-48F5-0492-F84B-F4613937AB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055344" y="7555124"/>
                <a:ext cx="269847" cy="3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8278204-B82A-1E92-2EAD-ACF582FAE1BA}"/>
                </a:ext>
              </a:extLst>
            </p:cNvPr>
            <p:cNvSpPr txBox="1"/>
            <p:nvPr/>
          </p:nvSpPr>
          <p:spPr>
            <a:xfrm>
              <a:off x="13362165" y="7765729"/>
              <a:ext cx="1305725" cy="36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latin typeface="Arial" panose="020B0604020202020204" pitchFamily="34" charset="0"/>
                </a:rPr>
                <a:t>NORTH</a:t>
              </a: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AB2133AF-EB5F-ADF3-256C-2C93EE0F0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07635" y="4612705"/>
            <a:ext cx="144521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Blake Transit Center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79F34FAB-752B-5115-946D-DB6F8CFD9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49035" y="2683943"/>
            <a:ext cx="25645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S. Fourth Ave.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94E52522-B72C-4F62-3B9A-C4D2065F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1185459" y="3897205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E. William Street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4654E558-D56F-125F-315C-FA83030E7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4359" y="4278806"/>
            <a:ext cx="177155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350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S. Fifth Ave.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AB8840B1-390B-A1CB-AB87-0A2E4592E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97429" y="4612705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Federal Building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12271EEC-28A0-6D33-7EBC-41548F007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1633486" y="4722924"/>
            <a:ext cx="2205404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>
                <a:latin typeface="Arial" panose="020B0604020202020204" pitchFamily="34" charset="0"/>
              </a:rPr>
              <a:t>E. Liberty Street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C499EFEE-8ADC-E515-F28F-46A0C3C9E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6895" y="1479781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Parking Structure</a:t>
            </a:r>
          </a:p>
        </p:txBody>
      </p:sp>
    </p:spTree>
    <p:extLst>
      <p:ext uri="{BB962C8B-B14F-4D97-AF65-F5344CB8AC3E}">
        <p14:creationId xmlns:p14="http://schemas.microsoft.com/office/powerpoint/2010/main" val="3337412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DCC74-0381-1FDA-6132-BBD7A537B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728B6-26E1-9343-B26B-C6C646268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5316" r="1563" b="3734"/>
          <a:stretch>
            <a:fillRect/>
          </a:stretch>
        </p:blipFill>
        <p:spPr>
          <a:xfrm>
            <a:off x="228600" y="975152"/>
            <a:ext cx="14173200" cy="58391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B24666-08CF-AE1E-B451-C3D15DF4B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6</a:t>
            </a:fld>
            <a:r>
              <a:rPr lang="en-US" dirty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8BCBC85-BD30-D00B-45DA-72042D8D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4173200" cy="549251"/>
          </a:xfrm>
        </p:spPr>
        <p:txBody>
          <a:bodyPr>
            <a:normAutofit/>
          </a:bodyPr>
          <a:lstStyle/>
          <a:p>
            <a:r>
              <a:rPr lang="en-US" b="1" dirty="0"/>
              <a:t>Proposed Streetscape Rendering - South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07D00DC-6D1D-8335-D70D-403EDA9C8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920070"/>
            <a:ext cx="14173200" cy="6687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Rendering 1: Future view of Fourth Avenue looking south from Liberty Street. Features include new trees, benches, bike parking, and bus shelters. </a:t>
            </a:r>
          </a:p>
        </p:txBody>
      </p:sp>
    </p:spTree>
    <p:extLst>
      <p:ext uri="{BB962C8B-B14F-4D97-AF65-F5344CB8AC3E}">
        <p14:creationId xmlns:p14="http://schemas.microsoft.com/office/powerpoint/2010/main" val="396619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DD92-E2BF-1D4A-B4B7-D301D9922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AD5F0-1C3E-559F-E4D4-65C4078E1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7</a:t>
            </a:fld>
            <a:r>
              <a:rPr lang="en-US" dirty="0"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F72F1-B6AA-00BA-5C81-98E23F188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2" t="17844" r="1848" b="17376"/>
          <a:stretch>
            <a:fillRect/>
          </a:stretch>
        </p:blipFill>
        <p:spPr>
          <a:xfrm>
            <a:off x="249472" y="970156"/>
            <a:ext cx="14131456" cy="5331156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F39D01C6-41FC-36A3-B192-80F57CE8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4173200" cy="549251"/>
          </a:xfrm>
        </p:spPr>
        <p:txBody>
          <a:bodyPr>
            <a:normAutofit/>
          </a:bodyPr>
          <a:lstStyle/>
          <a:p>
            <a:r>
              <a:rPr lang="en-US" b="1" dirty="0"/>
              <a:t>Proposed </a:t>
            </a:r>
            <a:r>
              <a:rPr lang="en-US" b="1"/>
              <a:t>Streetscape Rendering - North</a:t>
            </a:r>
            <a:endParaRPr lang="en-US" b="1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75E7302-5444-7BEB-1302-A1B0E894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72" y="6577035"/>
            <a:ext cx="14173200" cy="827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Rendering 2: Future view of Fourth Avenue looking north from the mid-block crossing at the Blake Transit Center. Features include landscape planters, designated bus lanes, and public art.</a:t>
            </a:r>
          </a:p>
        </p:txBody>
      </p:sp>
    </p:spTree>
    <p:extLst>
      <p:ext uri="{BB962C8B-B14F-4D97-AF65-F5344CB8AC3E}">
        <p14:creationId xmlns:p14="http://schemas.microsoft.com/office/powerpoint/2010/main" val="148159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3127-6178-0624-5262-8D0EF13A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45E7F2BF-FFC8-183D-B831-84516265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4173200" cy="549251"/>
          </a:xfrm>
        </p:spPr>
        <p:txBody>
          <a:bodyPr>
            <a:normAutofit/>
          </a:bodyPr>
          <a:lstStyle/>
          <a:p>
            <a:r>
              <a:rPr lang="en-US" b="1" dirty="0"/>
              <a:t>Tactile Paver Focus Areas</a:t>
            </a:r>
          </a:p>
        </p:txBody>
      </p:sp>
      <p:pic>
        <p:nvPicPr>
          <p:cNvPr id="7" name="Picture 6" descr="Drawing of the proposed streetscape for the Fourth Avenue project area, as seen from above. Two boxes highlight the two respective focus areas for tactile pavers. ">
            <a:extLst>
              <a:ext uri="{FF2B5EF4-FFF2-40B4-BE49-F238E27FC236}">
                <a16:creationId xmlns:a16="http://schemas.microsoft.com/office/drawing/2014/main" id="{5C1F311C-9A39-F73B-E214-B1287DAEA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3207" r="10063" b="8228"/>
          <a:stretch>
            <a:fillRect/>
          </a:stretch>
        </p:blipFill>
        <p:spPr>
          <a:xfrm>
            <a:off x="228600" y="860910"/>
            <a:ext cx="14045581" cy="47849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F211C2-E3D3-28D4-C71F-17F4C7326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8</a:t>
            </a:fld>
            <a:r>
              <a:rPr lang="en-US" dirty="0">
                <a:latin typeface="Arial" panose="020B0604020202020204" pitchFamily="34" charset="0"/>
              </a:rPr>
              <a:t>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658F1-19EF-EC6F-88B1-896BD14B9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0234" y="1528247"/>
            <a:ext cx="1094499" cy="700818"/>
            <a:chOff x="13362165" y="7296836"/>
            <a:chExt cx="1305725" cy="8360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DBACD8-7004-5704-F14F-EA9483BC0742}"/>
                </a:ext>
              </a:extLst>
            </p:cNvPr>
            <p:cNvGrpSpPr/>
            <p:nvPr/>
          </p:nvGrpSpPr>
          <p:grpSpPr>
            <a:xfrm>
              <a:off x="13797457" y="7296836"/>
              <a:ext cx="445222" cy="435124"/>
              <a:chOff x="13797457" y="7296836"/>
              <a:chExt cx="527734" cy="51576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08E2CF6-06DE-88EA-104E-4879146E826F}"/>
                  </a:ext>
                </a:extLst>
              </p:cNvPr>
              <p:cNvSpPr/>
              <p:nvPr/>
            </p:nvSpPr>
            <p:spPr>
              <a:xfrm rot="5400000">
                <a:off x="13797457" y="7296836"/>
                <a:ext cx="515765" cy="51576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15E7F14-4F94-3805-0CC5-1C86C7A021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055344" y="7555124"/>
                <a:ext cx="269847" cy="3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E32FD3B3-DCB2-D1CB-D609-EBB061A7151F}"/>
                </a:ext>
              </a:extLst>
            </p:cNvPr>
            <p:cNvSpPr txBox="1"/>
            <p:nvPr/>
          </p:nvSpPr>
          <p:spPr>
            <a:xfrm>
              <a:off x="13362165" y="7765729"/>
              <a:ext cx="1305725" cy="36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latin typeface="Arial" panose="020B0604020202020204" pitchFamily="34" charset="0"/>
                </a:rPr>
                <a:t>NORTH</a:t>
              </a:r>
            </a:p>
          </p:txBody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54D66D4F-8740-CA29-CC34-B60D10A18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89179" y="4445501"/>
            <a:ext cx="144521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Blake Transit Center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0F8533DA-0A1F-48E7-E10E-2DE35BD64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27185" y="2347377"/>
            <a:ext cx="25645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S. Fourth Ave.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76B2D397-0242-E8E5-1136-462E890EE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1185459" y="3568004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E. William Street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D2ACDF48-C983-07E9-2650-3D3DDE9AE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25687" y="3914171"/>
            <a:ext cx="167177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350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S. Fifth Ave.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68907F70-5C52-F62A-F4C1-DD952A02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97429" y="4283504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Federal Building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9F5CEEFA-B39A-C84D-2CB7-057D1BE09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11633486" y="4366533"/>
            <a:ext cx="2205404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dirty="0">
                <a:latin typeface="Arial" panose="020B0604020202020204" pitchFamily="34" charset="0"/>
              </a:rPr>
              <a:t>E. Liberty Street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34202395-A8DE-03BF-B190-D29B459ED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" y="5828483"/>
            <a:ext cx="14118336" cy="16210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There are two focus areas where we would like feedback on the proposed tactile pavers. </a:t>
            </a:r>
          </a:p>
          <a:p>
            <a:pPr marL="0" indent="0">
              <a:buNone/>
            </a:pPr>
            <a:r>
              <a:rPr lang="en-US" b="1" dirty="0"/>
              <a:t>Focus Area 1 </a:t>
            </a:r>
            <a:r>
              <a:rPr lang="en-US" dirty="0"/>
              <a:t>encompasses the mid-block crosswalk on both the east and west sides of Fourth Avenue. </a:t>
            </a:r>
          </a:p>
          <a:p>
            <a:pPr marL="0" indent="0">
              <a:buNone/>
            </a:pPr>
            <a:r>
              <a:rPr lang="en-US" b="1" dirty="0"/>
              <a:t>Focus Area 2 </a:t>
            </a:r>
            <a:r>
              <a:rPr lang="en-US" dirty="0"/>
              <a:t>encompasses the driveway entrances to the parking structure and the Federal Building.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270B2BC-8E23-2040-5347-32509113F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66895" y="1150580"/>
            <a:ext cx="3289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Parking 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87263D-B433-7C1E-11A1-834B78B11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70200" y="1823449"/>
            <a:ext cx="2678834" cy="1676400"/>
          </a:xfrm>
          <a:prstGeom prst="rect">
            <a:avLst/>
          </a:prstGeom>
          <a:noFill/>
          <a:ln w="57150">
            <a:solidFill>
              <a:srgbClr val="00124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E47315-A2F8-9FCB-FF16-D941C856F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4150" y="1823449"/>
            <a:ext cx="1752600" cy="1676400"/>
          </a:xfrm>
          <a:prstGeom prst="rect">
            <a:avLst/>
          </a:prstGeom>
          <a:noFill/>
          <a:ln w="57150">
            <a:solidFill>
              <a:srgbClr val="00124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latin typeface="Arial" panose="020B0604020202020204" pitchFamily="34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576FEAE1-2499-6911-A51E-1ABA788B6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38641" y="2479529"/>
            <a:ext cx="14452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AREA 1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74B3D46-F0F5-E84F-93CB-E32C2B975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87841" y="2479528"/>
            <a:ext cx="14452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Arial" panose="020B0604020202020204" pitchFamily="34" charset="0"/>
              </a:rPr>
              <a:t>AREA 2</a:t>
            </a:r>
          </a:p>
        </p:txBody>
      </p:sp>
    </p:spTree>
    <p:extLst>
      <p:ext uri="{BB962C8B-B14F-4D97-AF65-F5344CB8AC3E}">
        <p14:creationId xmlns:p14="http://schemas.microsoft.com/office/powerpoint/2010/main" val="170789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288B-6909-E2C4-EC7D-78523107E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F3E85-FD26-E1FC-05C7-27BA07754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782929-8F00-48CE-9BCA-316EA0FA2766}" type="slidenum">
              <a:rPr lang="en-US" smtClean="0">
                <a:latin typeface="Arial" panose="020B0604020202020204" pitchFamily="34" charset="0"/>
              </a:rPr>
              <a:pPr/>
              <a:t>9</a:t>
            </a:fld>
            <a:r>
              <a:rPr lang="en-US" dirty="0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FAC530DE-138B-32A7-FFA1-75FCED23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4173200" cy="549251"/>
          </a:xfrm>
        </p:spPr>
        <p:txBody>
          <a:bodyPr>
            <a:normAutofit/>
          </a:bodyPr>
          <a:lstStyle/>
          <a:p>
            <a:r>
              <a:rPr lang="en-US" b="1" dirty="0"/>
              <a:t>Focus Area 1: Mid-Block Crosswalk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70D2D241-64E3-A5CC-FCD7-E7494AE4C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317" y="1202614"/>
            <a:ext cx="3586483" cy="64777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Proposed tactile elements: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Domed warning plates at the approaches to all existing and proposed driveways to the Blake Transit Center, and at the mid-block crosswalk.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Directional tiles along the centerline of the walking path to guide users across both driveways.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Directional tiles along the centerline of the walking path where it jogs/shifts adjacent to the mid-block crossing.</a:t>
            </a:r>
          </a:p>
        </p:txBody>
      </p:sp>
      <p:pic>
        <p:nvPicPr>
          <p:cNvPr id="20" name="Picture 19" descr="Aerial view of Focus Area 1, showing the locations of the proposed tactile directional tiles and warning plates at the mid-block crosswalk and Blake Transit Center driveways.">
            <a:extLst>
              <a:ext uri="{FF2B5EF4-FFF2-40B4-BE49-F238E27FC236}">
                <a16:creationId xmlns:a16="http://schemas.microsoft.com/office/drawing/2014/main" id="{2845BC9A-3EC5-DEAA-96E7-6EC76865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64" t="5418" r="7756" b="8375"/>
          <a:stretch>
            <a:fillRect/>
          </a:stretch>
        </p:blipFill>
        <p:spPr>
          <a:xfrm>
            <a:off x="330200" y="1202614"/>
            <a:ext cx="10177588" cy="5566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37CF7936-AA76-8B27-90E4-4EFF5801A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92429" y="6849328"/>
            <a:ext cx="3394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" panose="020B0604020202020204" pitchFamily="34" charset="0"/>
              </a:rPr>
              <a:t>Existing BTC Driveway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5DA4629F-C12D-7C8A-92EB-1CB66FD26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18954" y="6841860"/>
            <a:ext cx="3394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" panose="020B0604020202020204" pitchFamily="34" charset="0"/>
              </a:rPr>
              <a:t>New  BTC Driveway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9470EC-B29C-D3E6-F1CD-75EDBD2DD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0200" y="1492250"/>
            <a:ext cx="10217150" cy="5360726"/>
            <a:chOff x="330200" y="1492250"/>
            <a:chExt cx="10217150" cy="536072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F379C66-26C8-5D01-2843-33466112A867}"/>
                </a:ext>
              </a:extLst>
            </p:cNvPr>
            <p:cNvSpPr/>
            <p:nvPr/>
          </p:nvSpPr>
          <p:spPr>
            <a:xfrm>
              <a:off x="330200" y="1492250"/>
              <a:ext cx="10160000" cy="914400"/>
            </a:xfrm>
            <a:custGeom>
              <a:avLst/>
              <a:gdLst>
                <a:gd name="connsiteX0" fmla="*/ 0 w 10160000"/>
                <a:gd name="connsiteY0" fmla="*/ 431800 h 914400"/>
                <a:gd name="connsiteX1" fmla="*/ 0 w 10160000"/>
                <a:gd name="connsiteY1" fmla="*/ 914400 h 914400"/>
                <a:gd name="connsiteX2" fmla="*/ 5803900 w 10160000"/>
                <a:gd name="connsiteY2" fmla="*/ 914400 h 914400"/>
                <a:gd name="connsiteX3" fmla="*/ 5803900 w 10160000"/>
                <a:gd name="connsiteY3" fmla="*/ 660400 h 914400"/>
                <a:gd name="connsiteX4" fmla="*/ 5803900 w 10160000"/>
                <a:gd name="connsiteY4" fmla="*/ 495300 h 914400"/>
                <a:gd name="connsiteX5" fmla="*/ 10160000 w 10160000"/>
                <a:gd name="connsiteY5" fmla="*/ 495300 h 914400"/>
                <a:gd name="connsiteX6" fmla="*/ 10160000 w 10160000"/>
                <a:gd name="connsiteY6" fmla="*/ 0 h 914400"/>
                <a:gd name="connsiteX7" fmla="*/ 4159250 w 10160000"/>
                <a:gd name="connsiteY7" fmla="*/ 0 h 914400"/>
                <a:gd name="connsiteX8" fmla="*/ 4159250 w 10160000"/>
                <a:gd name="connsiteY8" fmla="*/ 419100 h 914400"/>
                <a:gd name="connsiteX9" fmla="*/ 82550 w 10160000"/>
                <a:gd name="connsiteY9" fmla="*/ 419100 h 914400"/>
                <a:gd name="connsiteX10" fmla="*/ 0 w 10160000"/>
                <a:gd name="connsiteY10" fmla="*/ 4318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60000" h="914400">
                  <a:moveTo>
                    <a:pt x="0" y="431800"/>
                  </a:moveTo>
                  <a:lnTo>
                    <a:pt x="0" y="914400"/>
                  </a:lnTo>
                  <a:lnTo>
                    <a:pt x="5803900" y="914400"/>
                  </a:lnTo>
                  <a:lnTo>
                    <a:pt x="5803900" y="660400"/>
                  </a:lnTo>
                  <a:lnTo>
                    <a:pt x="5803900" y="495300"/>
                  </a:lnTo>
                  <a:lnTo>
                    <a:pt x="10160000" y="495300"/>
                  </a:lnTo>
                  <a:lnTo>
                    <a:pt x="10160000" y="0"/>
                  </a:lnTo>
                  <a:lnTo>
                    <a:pt x="4159250" y="0"/>
                  </a:lnTo>
                  <a:lnTo>
                    <a:pt x="4159250" y="419100"/>
                  </a:lnTo>
                  <a:lnTo>
                    <a:pt x="82550" y="4191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3FBDC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35B5E345-68C0-0D2A-A1E8-CD1AAAE1C589}"/>
                </a:ext>
              </a:extLst>
            </p:cNvPr>
            <p:cNvSpPr txBox="1"/>
            <p:nvPr/>
          </p:nvSpPr>
          <p:spPr>
            <a:xfrm>
              <a:off x="637729" y="3653135"/>
              <a:ext cx="3394521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>
                  <a:latin typeface="Arial" panose="020B0604020202020204" pitchFamily="34" charset="0"/>
                </a:rPr>
                <a:t>S. Fourth Ave.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345C824-EC42-DC72-04EF-D12F6D299454}"/>
                </a:ext>
              </a:extLst>
            </p:cNvPr>
            <p:cNvSpPr/>
            <p:nvPr/>
          </p:nvSpPr>
          <p:spPr>
            <a:xfrm>
              <a:off x="4076700" y="1714500"/>
              <a:ext cx="2527300" cy="463550"/>
            </a:xfrm>
            <a:custGeom>
              <a:avLst/>
              <a:gdLst>
                <a:gd name="connsiteX0" fmla="*/ 0 w 2527300"/>
                <a:gd name="connsiteY0" fmla="*/ 463550 h 463550"/>
                <a:gd name="connsiteX1" fmla="*/ 438150 w 2527300"/>
                <a:gd name="connsiteY1" fmla="*/ 457200 h 463550"/>
                <a:gd name="connsiteX2" fmla="*/ 2133600 w 2527300"/>
                <a:gd name="connsiteY2" fmla="*/ 12700 h 463550"/>
                <a:gd name="connsiteX3" fmla="*/ 2527300 w 2527300"/>
                <a:gd name="connsiteY3" fmla="*/ 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7300" h="463550">
                  <a:moveTo>
                    <a:pt x="0" y="463550"/>
                  </a:moveTo>
                  <a:lnTo>
                    <a:pt x="438150" y="457200"/>
                  </a:lnTo>
                  <a:lnTo>
                    <a:pt x="2133600" y="12700"/>
                  </a:lnTo>
                  <a:lnTo>
                    <a:pt x="2527300" y="0"/>
                  </a:lnTo>
                </a:path>
              </a:pathLst>
            </a:custGeom>
            <a:noFill/>
            <a:ln w="76200">
              <a:solidFill>
                <a:srgbClr val="002060">
                  <a:alpha val="5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9A21059-D904-7C83-63E2-AC1948D0F588}"/>
                </a:ext>
              </a:extLst>
            </p:cNvPr>
            <p:cNvSpPr/>
            <p:nvPr/>
          </p:nvSpPr>
          <p:spPr>
            <a:xfrm>
              <a:off x="330200" y="5219700"/>
              <a:ext cx="10217150" cy="1155700"/>
            </a:xfrm>
            <a:custGeom>
              <a:avLst/>
              <a:gdLst>
                <a:gd name="connsiteX0" fmla="*/ 0 w 10217150"/>
                <a:gd name="connsiteY0" fmla="*/ 723900 h 1155700"/>
                <a:gd name="connsiteX1" fmla="*/ 0 w 10217150"/>
                <a:gd name="connsiteY1" fmla="*/ 1155700 h 1155700"/>
                <a:gd name="connsiteX2" fmla="*/ 5994400 w 10217150"/>
                <a:gd name="connsiteY2" fmla="*/ 1155700 h 1155700"/>
                <a:gd name="connsiteX3" fmla="*/ 6007100 w 10217150"/>
                <a:gd name="connsiteY3" fmla="*/ 1092200 h 1155700"/>
                <a:gd name="connsiteX4" fmla="*/ 6007100 w 10217150"/>
                <a:gd name="connsiteY4" fmla="*/ 768350 h 1155700"/>
                <a:gd name="connsiteX5" fmla="*/ 9036050 w 10217150"/>
                <a:gd name="connsiteY5" fmla="*/ 768350 h 1155700"/>
                <a:gd name="connsiteX6" fmla="*/ 9036050 w 10217150"/>
                <a:gd name="connsiteY6" fmla="*/ 495300 h 1155700"/>
                <a:gd name="connsiteX7" fmla="*/ 10217150 w 10217150"/>
                <a:gd name="connsiteY7" fmla="*/ 495300 h 1155700"/>
                <a:gd name="connsiteX8" fmla="*/ 10217150 w 10217150"/>
                <a:gd name="connsiteY8" fmla="*/ 0 h 1155700"/>
                <a:gd name="connsiteX9" fmla="*/ 5949950 w 10217150"/>
                <a:gd name="connsiteY9" fmla="*/ 0 h 1155700"/>
                <a:gd name="connsiteX10" fmla="*/ 5949950 w 10217150"/>
                <a:gd name="connsiteY10" fmla="*/ 292100 h 1155700"/>
                <a:gd name="connsiteX11" fmla="*/ 4267200 w 10217150"/>
                <a:gd name="connsiteY11" fmla="*/ 292100 h 1155700"/>
                <a:gd name="connsiteX12" fmla="*/ 4267200 w 10217150"/>
                <a:gd name="connsiteY12" fmla="*/ 749300 h 1155700"/>
                <a:gd name="connsiteX13" fmla="*/ 0 w 10217150"/>
                <a:gd name="connsiteY13" fmla="*/ 7239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17150" h="1155700">
                  <a:moveTo>
                    <a:pt x="0" y="723900"/>
                  </a:moveTo>
                  <a:lnTo>
                    <a:pt x="0" y="1155700"/>
                  </a:lnTo>
                  <a:lnTo>
                    <a:pt x="5994400" y="1155700"/>
                  </a:lnTo>
                  <a:lnTo>
                    <a:pt x="6007100" y="1092200"/>
                  </a:lnTo>
                  <a:lnTo>
                    <a:pt x="6007100" y="768350"/>
                  </a:lnTo>
                  <a:lnTo>
                    <a:pt x="9036050" y="768350"/>
                  </a:lnTo>
                  <a:lnTo>
                    <a:pt x="9036050" y="495300"/>
                  </a:lnTo>
                  <a:lnTo>
                    <a:pt x="10217150" y="495300"/>
                  </a:lnTo>
                  <a:lnTo>
                    <a:pt x="10217150" y="0"/>
                  </a:lnTo>
                  <a:lnTo>
                    <a:pt x="5949950" y="0"/>
                  </a:lnTo>
                  <a:lnTo>
                    <a:pt x="5949950" y="292100"/>
                  </a:lnTo>
                  <a:lnTo>
                    <a:pt x="4267200" y="292100"/>
                  </a:lnTo>
                  <a:lnTo>
                    <a:pt x="4267200" y="749300"/>
                  </a:lnTo>
                  <a:lnTo>
                    <a:pt x="0" y="723900"/>
                  </a:lnTo>
                  <a:close/>
                </a:path>
              </a:pathLst>
            </a:custGeom>
            <a:solidFill>
              <a:srgbClr val="3FBDC3">
                <a:alpha val="5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EEBB15E-7EA3-5386-8BB6-02D90D0D104C}"/>
                </a:ext>
              </a:extLst>
            </p:cNvPr>
            <p:cNvSpPr/>
            <p:nvPr/>
          </p:nvSpPr>
          <p:spPr>
            <a:xfrm>
              <a:off x="1813803" y="6169362"/>
              <a:ext cx="2089150" cy="0"/>
            </a:xfrm>
            <a:custGeom>
              <a:avLst/>
              <a:gdLst>
                <a:gd name="connsiteX0" fmla="*/ 0 w 2089150"/>
                <a:gd name="connsiteY0" fmla="*/ 0 h 0"/>
                <a:gd name="connsiteX1" fmla="*/ 2089150 w 20891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9150">
                  <a:moveTo>
                    <a:pt x="0" y="0"/>
                  </a:moveTo>
                  <a:lnTo>
                    <a:pt x="2089150" y="0"/>
                  </a:lnTo>
                </a:path>
              </a:pathLst>
            </a:custGeom>
            <a:noFill/>
            <a:ln w="76200">
              <a:solidFill>
                <a:srgbClr val="002060">
                  <a:alpha val="5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72993D7-4475-D14D-7630-8EFA72CF33CB}"/>
                </a:ext>
              </a:extLst>
            </p:cNvPr>
            <p:cNvSpPr/>
            <p:nvPr/>
          </p:nvSpPr>
          <p:spPr>
            <a:xfrm>
              <a:off x="4152900" y="5702300"/>
              <a:ext cx="2482850" cy="463550"/>
            </a:xfrm>
            <a:custGeom>
              <a:avLst/>
              <a:gdLst>
                <a:gd name="connsiteX0" fmla="*/ 0 w 2482850"/>
                <a:gd name="connsiteY0" fmla="*/ 463550 h 463550"/>
                <a:gd name="connsiteX1" fmla="*/ 387350 w 2482850"/>
                <a:gd name="connsiteY1" fmla="*/ 463550 h 463550"/>
                <a:gd name="connsiteX2" fmla="*/ 2032000 w 2482850"/>
                <a:gd name="connsiteY2" fmla="*/ 0 h 463550"/>
                <a:gd name="connsiteX3" fmla="*/ 2482850 w 2482850"/>
                <a:gd name="connsiteY3" fmla="*/ 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2850" h="463550">
                  <a:moveTo>
                    <a:pt x="0" y="463550"/>
                  </a:moveTo>
                  <a:lnTo>
                    <a:pt x="387350" y="463550"/>
                  </a:lnTo>
                  <a:lnTo>
                    <a:pt x="2032000" y="0"/>
                  </a:lnTo>
                  <a:lnTo>
                    <a:pt x="2482850" y="0"/>
                  </a:lnTo>
                </a:path>
              </a:pathLst>
            </a:custGeom>
            <a:noFill/>
            <a:ln w="76200">
              <a:solidFill>
                <a:srgbClr val="002060">
                  <a:alpha val="5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84E8245-4229-7DBB-9725-75037309DB00}"/>
                </a:ext>
              </a:extLst>
            </p:cNvPr>
            <p:cNvSpPr/>
            <p:nvPr/>
          </p:nvSpPr>
          <p:spPr>
            <a:xfrm>
              <a:off x="6819900" y="5461000"/>
              <a:ext cx="2832100" cy="298450"/>
            </a:xfrm>
            <a:custGeom>
              <a:avLst/>
              <a:gdLst>
                <a:gd name="connsiteX0" fmla="*/ 0 w 2832100"/>
                <a:gd name="connsiteY0" fmla="*/ 298450 h 298450"/>
                <a:gd name="connsiteX1" fmla="*/ 444500 w 2832100"/>
                <a:gd name="connsiteY1" fmla="*/ 298450 h 298450"/>
                <a:gd name="connsiteX2" fmla="*/ 2438400 w 2832100"/>
                <a:gd name="connsiteY2" fmla="*/ 0 h 298450"/>
                <a:gd name="connsiteX3" fmla="*/ 2832100 w 2832100"/>
                <a:gd name="connsiteY3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2100" h="298450">
                  <a:moveTo>
                    <a:pt x="0" y="298450"/>
                  </a:moveTo>
                  <a:lnTo>
                    <a:pt x="444500" y="298450"/>
                  </a:lnTo>
                  <a:lnTo>
                    <a:pt x="2438400" y="0"/>
                  </a:lnTo>
                  <a:lnTo>
                    <a:pt x="2832100" y="0"/>
                  </a:lnTo>
                </a:path>
              </a:pathLst>
            </a:custGeom>
            <a:noFill/>
            <a:ln w="76200">
              <a:solidFill>
                <a:srgbClr val="002060">
                  <a:alpha val="5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45BF875-BE53-0516-AF93-BC40EA58A3DA}"/>
                </a:ext>
              </a:extLst>
            </p:cNvPr>
            <p:cNvSpPr/>
            <p:nvPr/>
          </p:nvSpPr>
          <p:spPr>
            <a:xfrm>
              <a:off x="1616529" y="5968872"/>
              <a:ext cx="136071" cy="406528"/>
            </a:xfrm>
            <a:prstGeom prst="rect">
              <a:avLst/>
            </a:prstGeom>
            <a:solidFill>
              <a:schemeClr val="accent4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E203BA-0A94-DB77-BB56-64F0B6ADA801}"/>
                </a:ext>
              </a:extLst>
            </p:cNvPr>
            <p:cNvSpPr/>
            <p:nvPr/>
          </p:nvSpPr>
          <p:spPr>
            <a:xfrm>
              <a:off x="3982178" y="5968872"/>
              <a:ext cx="136071" cy="406528"/>
            </a:xfrm>
            <a:prstGeom prst="rect">
              <a:avLst/>
            </a:prstGeom>
            <a:solidFill>
              <a:schemeClr val="accent4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EB8705-B281-DBA9-804B-4045692D10C9}"/>
                </a:ext>
              </a:extLst>
            </p:cNvPr>
            <p:cNvSpPr/>
            <p:nvPr/>
          </p:nvSpPr>
          <p:spPr>
            <a:xfrm>
              <a:off x="6649408" y="5556186"/>
              <a:ext cx="136071" cy="406528"/>
            </a:xfrm>
            <a:prstGeom prst="rect">
              <a:avLst/>
            </a:prstGeom>
            <a:solidFill>
              <a:schemeClr val="accent4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F64A530-B9ED-0270-3E62-9AB0E505E627}"/>
                </a:ext>
              </a:extLst>
            </p:cNvPr>
            <p:cNvSpPr/>
            <p:nvPr/>
          </p:nvSpPr>
          <p:spPr>
            <a:xfrm>
              <a:off x="9685439" y="5260041"/>
              <a:ext cx="136071" cy="481946"/>
            </a:xfrm>
            <a:prstGeom prst="rect">
              <a:avLst/>
            </a:prstGeom>
            <a:solidFill>
              <a:schemeClr val="accent4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89780FAF-4B7E-74DF-B857-AA94753ACD6B}"/>
                </a:ext>
              </a:extLst>
            </p:cNvPr>
            <p:cNvSpPr/>
            <p:nvPr/>
          </p:nvSpPr>
          <p:spPr>
            <a:xfrm rot="10800000">
              <a:off x="2738791" y="6245004"/>
              <a:ext cx="393540" cy="60349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A92BAC47-B839-EC1C-01CC-1471CA3D17E3}"/>
                </a:ext>
              </a:extLst>
            </p:cNvPr>
            <p:cNvSpPr/>
            <p:nvPr/>
          </p:nvSpPr>
          <p:spPr>
            <a:xfrm rot="10800000">
              <a:off x="7940949" y="6198484"/>
              <a:ext cx="393540" cy="654492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1FD534F-9D5F-01C3-678A-1B9CF4AF5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45674" y="1857399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AC3CC4-BD5D-20FE-5035-F18C080DA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45674" y="3985857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9EAF10-9996-7386-0ADB-7E3E4299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45674" y="5603939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A9196D-8E9A-6339-48EB-6643DF774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7350" y="3103884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BB3435-26AD-2D60-686E-BD077D3F4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45313" y="3701252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DA4668-992F-8FC1-C31E-BFF6D1E26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53306" y="686927"/>
            <a:ext cx="603908" cy="54925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D1ED84-BFF1-6C8B-362F-8ACE197A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18314" y="2710543"/>
            <a:ext cx="859972" cy="120870"/>
          </a:xfrm>
          <a:prstGeom prst="rect">
            <a:avLst/>
          </a:prstGeom>
          <a:solidFill>
            <a:srgbClr val="D8804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118D61-43F0-C1D1-4F69-FED97DBA4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18314" y="5070740"/>
            <a:ext cx="859972" cy="120870"/>
          </a:xfrm>
          <a:prstGeom prst="rect">
            <a:avLst/>
          </a:prstGeom>
          <a:solidFill>
            <a:srgbClr val="D8804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40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mithGroup">
      <a:dk1>
        <a:srgbClr val="000000"/>
      </a:dk1>
      <a:lt1>
        <a:sysClr val="window" lastClr="FFFFFF"/>
      </a:lt1>
      <a:dk2>
        <a:srgbClr val="434142"/>
      </a:dk2>
      <a:lt2>
        <a:srgbClr val="878789"/>
      </a:lt2>
      <a:accent1>
        <a:srgbClr val="2F9EB7"/>
      </a:accent1>
      <a:accent2>
        <a:srgbClr val="46BB88"/>
      </a:accent2>
      <a:accent3>
        <a:srgbClr val="E3B623"/>
      </a:accent3>
      <a:accent4>
        <a:srgbClr val="E57B40"/>
      </a:accent4>
      <a:accent5>
        <a:srgbClr val="2F9EB7"/>
      </a:accent5>
      <a:accent6>
        <a:srgbClr val="46BB88"/>
      </a:accent6>
      <a:hlink>
        <a:srgbClr val="434142"/>
      </a:hlink>
      <a:folHlink>
        <a:srgbClr val="2F9EB7"/>
      </a:folHlink>
    </a:clrScheme>
    <a:fontScheme name="SmithGroup">
      <a:majorFont>
        <a:latin typeface="Kapra Neue SemiBold Expanded"/>
        <a:ea typeface=""/>
        <a:cs typeface=""/>
      </a:majorFont>
      <a:minorFont>
        <a:latin typeface="Karl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Tips and Tricks.potx" id="{E0484312-6887-474D-9E6B-E4B171A0E06A}" vid="{BA0CB1D7-6EB2-45D3-8FD8-3F2A2A92AB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2cd9d69-5521-4f73-81bd-ddd545702a69">
      <UserInfo>
        <DisplayName>Brian Donovan</DisplayName>
        <AccountId>45</AccountId>
        <AccountType/>
      </UserInfo>
      <UserInfo>
        <DisplayName>Michelle Ray</DisplayName>
        <AccountId>437</AccountId>
        <AccountType/>
      </UserInfo>
    </SharedWithUsers>
    <lcf76f155ced4ddcb4097134ff3c332f xmlns="751aab19-418d-466a-9adf-880fd635c17c">
      <Terms xmlns="http://schemas.microsoft.com/office/infopath/2007/PartnerControls"/>
    </lcf76f155ced4ddcb4097134ff3c332f>
    <TaxCatchAll xmlns="72cd9d69-5521-4f73-81bd-ddd545702a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8882EC314F0149884E593DF797E796" ma:contentTypeVersion="17" ma:contentTypeDescription="Create a new document." ma:contentTypeScope="" ma:versionID="37924835a3628a0bccb2312252921602">
  <xsd:schema xmlns:xsd="http://www.w3.org/2001/XMLSchema" xmlns:xs="http://www.w3.org/2001/XMLSchema" xmlns:p="http://schemas.microsoft.com/office/2006/metadata/properties" xmlns:ns2="279b96f8-4aee-4230-9e3a-ca8ad1e360dc" xmlns:ns3="751aab19-418d-466a-9adf-880fd635c17c" xmlns:ns4="72cd9d69-5521-4f73-81bd-ddd545702a69" targetNamespace="http://schemas.microsoft.com/office/2006/metadata/properties" ma:root="true" ma:fieldsID="c2d5f678d203238884274f64985f7dbd" ns2:_="" ns3:_="" ns4:_="">
    <xsd:import namespace="279b96f8-4aee-4230-9e3a-ca8ad1e360dc"/>
    <xsd:import namespace="751aab19-418d-466a-9adf-880fd635c17c"/>
    <xsd:import namespace="72cd9d69-5521-4f73-81bd-ddd545702a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MediaServiceObjectDetectorVersions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b96f8-4aee-4230-9e3a-ca8ad1e360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aab19-418d-466a-9adf-880fd635c17c" elementFormDefault="qualified">
    <xsd:import namespace="http://schemas.microsoft.com/office/2006/documentManagement/types"/>
    <xsd:import namespace="http://schemas.microsoft.com/office/infopath/2007/PartnerControls"/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75754cb-8a63-4653-93c4-bf644ddc4b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cd9d69-5521-4f73-81bd-ddd545702a6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524d159-5915-4c75-9070-be209ee91bf4}" ma:internalName="TaxCatchAll" ma:showField="CatchAllData" ma:web="72cd9d69-5521-4f73-81bd-ddd545702a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1697D8-59AB-4663-A27B-C89CFF6EF0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08ED25-C314-4BC5-A063-4DFE07E846E0}">
  <ds:schemaRefs>
    <ds:schemaRef ds:uri="6ef5334f-5211-43d3-b417-e8b1bc1d0807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8fe12e3-582e-4db3-9c54-865ab896e5dc"/>
    <ds:schemaRef ds:uri="http://schemas.microsoft.com/office/2006/metadata/properties"/>
    <ds:schemaRef ds:uri="72cd9d69-5521-4f73-81bd-ddd545702a69"/>
    <ds:schemaRef ds:uri="751aab19-418d-466a-9adf-880fd635c17c"/>
  </ds:schemaRefs>
</ds:datastoreItem>
</file>

<file path=customXml/itemProps3.xml><?xml version="1.0" encoding="utf-8"?>
<ds:datastoreItem xmlns:ds="http://schemas.openxmlformats.org/officeDocument/2006/customXml" ds:itemID="{7BEC8F34-51EA-442C-958A-8DC8E620B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9b96f8-4aee-4230-9e3a-ca8ad1e360dc"/>
    <ds:schemaRef ds:uri="751aab19-418d-466a-9adf-880fd635c17c"/>
    <ds:schemaRef ds:uri="72cd9d69-5521-4f73-81bd-ddd545702a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641</Words>
  <Application>Microsoft Office PowerPoint</Application>
  <PresentationFormat>Custom</PresentationFormat>
  <Paragraphs>94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Wingdings</vt:lpstr>
      <vt:lpstr>Arial</vt:lpstr>
      <vt:lpstr>Karla</vt:lpstr>
      <vt:lpstr>Office Theme</vt:lpstr>
      <vt:lpstr>Fourth avenue reconstruction</vt:lpstr>
      <vt:lpstr>Project boundary</vt:lpstr>
      <vt:lpstr>Existing conditions</vt:lpstr>
      <vt:lpstr>Project goals</vt:lpstr>
      <vt:lpstr>Overall Streetscape design</vt:lpstr>
      <vt:lpstr>Proposed Streetscape Rendering - South</vt:lpstr>
      <vt:lpstr>Proposed Streetscape Rendering - North</vt:lpstr>
      <vt:lpstr>Tactile Paver Focus Areas</vt:lpstr>
      <vt:lpstr>Focus Area 1: Mid-Block Crosswalk</vt:lpstr>
      <vt:lpstr>Focus Area 2: Driveways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Tips and Tricks</dc:title>
  <dc:creator>Olivia Venuto</dc:creator>
  <cp:lastModifiedBy>Wolf, Nani</cp:lastModifiedBy>
  <cp:revision>7</cp:revision>
  <dcterms:created xsi:type="dcterms:W3CDTF">2021-03-08T15:50:00Z</dcterms:created>
  <dcterms:modified xsi:type="dcterms:W3CDTF">2025-11-20T13:20:32Z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0x0101000B8882EC314F0149884E593DF797E796</vt:lpwstr>
  </property>
  <property fmtid="{D5CDD505-2E9C-101B-9397-08002B2CF9AE}" pid="3" name="Order">
    <vt:r8>186800</vt:r8>
  </property>
  <property fmtid="{D5CDD505-2E9C-101B-9397-08002B2CF9AE}" pid="4" name="MediaServiceImageTags">
    <vt:lpwstr/>
  </property>
</Properties>
</file>